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808" r:id="rId2"/>
    <p:sldMasterId id="2147483822" r:id="rId3"/>
  </p:sldMasterIdLst>
  <p:notesMasterIdLst>
    <p:notesMasterId r:id="rId17"/>
  </p:notesMasterIdLst>
  <p:sldIdLst>
    <p:sldId id="256" r:id="rId4"/>
    <p:sldId id="274" r:id="rId5"/>
    <p:sldId id="276" r:id="rId6"/>
    <p:sldId id="269" r:id="rId7"/>
    <p:sldId id="267" r:id="rId8"/>
    <p:sldId id="257" r:id="rId9"/>
    <p:sldId id="275" r:id="rId10"/>
    <p:sldId id="259" r:id="rId11"/>
    <p:sldId id="261" r:id="rId12"/>
    <p:sldId id="272" r:id="rId13"/>
    <p:sldId id="271" r:id="rId14"/>
    <p:sldId id="273" r:id="rId15"/>
    <p:sldId id="266"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p:cViewPr varScale="1">
        <p:scale>
          <a:sx n="69" d="100"/>
          <a:sy n="69" d="100"/>
        </p:scale>
        <p:origin x="4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11BEE-99D8-40EF-907E-A39B870FF88C}" type="datetimeFigureOut">
              <a:rPr lang="fi-FI" smtClean="0"/>
              <a:t>25.3.2020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E7211-6D41-45D5-B288-EEF3C5FF2890}" type="slidenum">
              <a:rPr lang="fi-FI" smtClean="0"/>
              <a:t>‹#›</a:t>
            </a:fld>
            <a:endParaRPr lang="fi-FI"/>
          </a:p>
        </p:txBody>
      </p:sp>
    </p:spTree>
    <p:extLst>
      <p:ext uri="{BB962C8B-B14F-4D97-AF65-F5344CB8AC3E}">
        <p14:creationId xmlns:p14="http://schemas.microsoft.com/office/powerpoint/2010/main" val="331992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Vision og mål:</a:t>
            </a:r>
          </a:p>
          <a:p>
            <a:endParaRPr lang="da-DK" dirty="0"/>
          </a:p>
          <a:p>
            <a:pPr defTabSz="410766" hangingPunct="0">
              <a:defRPr sz="2000" b="0">
                <a:solidFill>
                  <a:srgbClr val="141537"/>
                </a:solidFill>
                <a:latin typeface="Helvetica Neue Light"/>
                <a:ea typeface="Helvetica Neue Light"/>
                <a:cs typeface="Helvetica Neue Light"/>
                <a:sym typeface="Helvetica Neue Light"/>
              </a:defRPr>
            </a:pPr>
            <a:r>
              <a:rPr lang="da-DK" sz="1200" kern="0" dirty="0">
                <a:solidFill>
                  <a:srgbClr val="141537"/>
                </a:solidFill>
                <a:latin typeface="Helvetica Neue Light"/>
                <a:sym typeface="Helvetica Neue Light"/>
              </a:rPr>
              <a:t>Mere end 30 pct. af den handel med varer og tjenester som Danmark har i EU28, foregår i Norden. Stærkere nordisk integration på området vil derfor kunne forenkle danske </a:t>
            </a:r>
            <a:r>
              <a:rPr lang="da-DK" sz="1200" kern="0" dirty="0" err="1">
                <a:solidFill>
                  <a:srgbClr val="141537"/>
                </a:solidFill>
                <a:latin typeface="Helvetica Neue Light"/>
                <a:sym typeface="Helvetica Neue Light"/>
              </a:rPr>
              <a:t>SMV’eres</a:t>
            </a:r>
            <a:r>
              <a:rPr lang="da-DK" sz="1200" kern="0" dirty="0">
                <a:solidFill>
                  <a:srgbClr val="141537"/>
                </a:solidFill>
                <a:latin typeface="Helvetica Neue Light"/>
                <a:sym typeface="Helvetica Neue Light"/>
              </a:rPr>
              <a:t> hverdag, og understøtte vækst i hele Norden.</a:t>
            </a:r>
          </a:p>
          <a:p>
            <a:pPr defTabSz="410766" hangingPunct="0">
              <a:defRPr sz="2000" b="0">
                <a:solidFill>
                  <a:srgbClr val="141537"/>
                </a:solidFill>
                <a:latin typeface="Helvetica Neue Light"/>
                <a:ea typeface="Helvetica Neue Light"/>
                <a:cs typeface="Helvetica Neue Light"/>
                <a:sym typeface="Helvetica Neue Light"/>
              </a:defRPr>
            </a:pPr>
            <a:endParaRPr lang="da-DK" sz="1200" kern="0" dirty="0">
              <a:solidFill>
                <a:srgbClr val="141537"/>
              </a:solidFill>
              <a:latin typeface="Helvetica Neue Light"/>
              <a:sym typeface="Helvetica Neue Light"/>
            </a:endParaRPr>
          </a:p>
          <a:p>
            <a:pPr defTabSz="410766" hangingPunct="0">
              <a:defRPr sz="2000" b="0">
                <a:solidFill>
                  <a:srgbClr val="141537"/>
                </a:solidFill>
                <a:latin typeface="Helvetica Neue Light"/>
                <a:ea typeface="Helvetica Neue Light"/>
                <a:cs typeface="Helvetica Neue Light"/>
                <a:sym typeface="Helvetica Neue Light"/>
              </a:defRPr>
            </a:pPr>
            <a:r>
              <a:rPr lang="da-DK" sz="1200" kern="0" dirty="0">
                <a:solidFill>
                  <a:srgbClr val="141537"/>
                </a:solidFill>
                <a:latin typeface="Helvetica Neue Light"/>
                <a:sym typeface="Helvetica Neue Light"/>
              </a:rPr>
              <a:t>SMV’erne er den primære målgruppe, som NSG skal skabe værdi for.</a:t>
            </a:r>
          </a:p>
          <a:p>
            <a:pPr defTabSz="410766" hangingPunct="0">
              <a:defRPr sz="2000" b="0">
                <a:solidFill>
                  <a:srgbClr val="141537"/>
                </a:solidFill>
                <a:latin typeface="Helvetica Neue Light"/>
                <a:ea typeface="Helvetica Neue Light"/>
                <a:cs typeface="Helvetica Neue Light"/>
                <a:sym typeface="Helvetica Neue Light"/>
              </a:defRPr>
            </a:pPr>
            <a:endParaRPr lang="da-DK" sz="1200" kern="0" dirty="0">
              <a:solidFill>
                <a:srgbClr val="141537"/>
              </a:solidFill>
              <a:latin typeface="Helvetica Neue Light"/>
              <a:sym typeface="Helvetica Neue Light"/>
            </a:endParaRPr>
          </a:p>
          <a:p>
            <a:pPr defTabSz="410766" hangingPunct="0">
              <a:defRPr sz="2000" b="0">
                <a:solidFill>
                  <a:srgbClr val="141537"/>
                </a:solidFill>
                <a:latin typeface="Helvetica Neue Light"/>
                <a:ea typeface="Helvetica Neue Light"/>
                <a:cs typeface="Helvetica Neue Light"/>
                <a:sym typeface="Helvetica Neue Light"/>
              </a:defRPr>
            </a:pPr>
            <a:r>
              <a:rPr lang="da-DK" sz="1200" kern="0" dirty="0">
                <a:solidFill>
                  <a:srgbClr val="141537"/>
                </a:solidFill>
                <a:latin typeface="Helvetica Neue Light"/>
                <a:sym typeface="Helvetica Neue Light"/>
              </a:rPr>
              <a:t>Figuren viser virksomheders finansielle transaktioner, data flows og data brugere. </a:t>
            </a:r>
          </a:p>
          <a:p>
            <a:pPr defTabSz="410766" hangingPunct="0">
              <a:defRPr sz="2000" b="0">
                <a:solidFill>
                  <a:srgbClr val="141537"/>
                </a:solidFill>
                <a:latin typeface="Helvetica Neue Light"/>
                <a:ea typeface="Helvetica Neue Light"/>
                <a:cs typeface="Helvetica Neue Light"/>
                <a:sym typeface="Helvetica Neue Light"/>
              </a:defRPr>
            </a:pPr>
            <a:r>
              <a:rPr lang="da-DK" sz="1200" kern="0" dirty="0">
                <a:solidFill>
                  <a:srgbClr val="141537"/>
                </a:solidFill>
                <a:latin typeface="Helvetica Neue Light"/>
                <a:sym typeface="Helvetica Neue Light"/>
              </a:rPr>
              <a:t>Hensigten er at skabe en effektiv og værdiskabende datasammenhæng for SMV’erne, der understøtter deres behov for forenkling. I stedet for at manuelt indtaste data i forskellige systemer, skal de digitale systemer være kompatible og udveksle data, baseret på samtykke.</a:t>
            </a:r>
          </a:p>
          <a:p>
            <a:pPr defTabSz="410766" hangingPunct="0">
              <a:defRPr sz="2000" b="0">
                <a:solidFill>
                  <a:srgbClr val="141537"/>
                </a:solidFill>
                <a:latin typeface="Helvetica Neue Light"/>
                <a:ea typeface="Helvetica Neue Light"/>
                <a:cs typeface="Helvetica Neue Light"/>
                <a:sym typeface="Helvetica Neue Light"/>
              </a:defRPr>
            </a:pPr>
            <a:endParaRPr lang="da-DK" sz="1200" kern="0" dirty="0">
              <a:solidFill>
                <a:srgbClr val="141537"/>
              </a:solidFill>
              <a:latin typeface="Helvetica Neue Light"/>
              <a:sym typeface="Helvetica Neue Light"/>
            </a:endParaRPr>
          </a:p>
          <a:p>
            <a:pPr defTabSz="410766" hangingPunct="0">
              <a:defRPr sz="2000" b="0">
                <a:solidFill>
                  <a:srgbClr val="141537"/>
                </a:solidFill>
                <a:latin typeface="Helvetica Neue Light"/>
                <a:ea typeface="Helvetica Neue Light"/>
                <a:cs typeface="Helvetica Neue Light"/>
                <a:sym typeface="Helvetica Neue Light"/>
              </a:defRPr>
            </a:pPr>
            <a:r>
              <a:rPr lang="da-DK" sz="1200" kern="0" dirty="0">
                <a:solidFill>
                  <a:srgbClr val="141537"/>
                </a:solidFill>
                <a:latin typeface="Helvetica Neue Light"/>
                <a:sym typeface="Helvetica Neue Light"/>
              </a:rPr>
              <a:t>Nordic SmartGovernment-projektet præsenterer i 2020 et roadmap for lovgivningsmæssig og teknisk implementering på tværs af de nordiske lande. I perioden 2018-2020 belyser projektets fem arbejdspakker forskellige aspekter af visionen for datadrevet vækst, integration og </a:t>
            </a:r>
            <a:r>
              <a:rPr lang="da-DK" sz="1200" kern="0" dirty="0" err="1">
                <a:solidFill>
                  <a:srgbClr val="141537"/>
                </a:solidFill>
                <a:latin typeface="Helvetica Neue Light"/>
                <a:sym typeface="Helvetica Neue Light"/>
              </a:rPr>
              <a:t>interoperabilitet</a:t>
            </a:r>
            <a:r>
              <a:rPr lang="da-DK" sz="1200" kern="0" dirty="0">
                <a:solidFill>
                  <a:srgbClr val="141537"/>
                </a:solidFill>
                <a:latin typeface="Helvetica Neue Light"/>
                <a:sym typeface="Helvetica Neue Light"/>
              </a:rPr>
              <a:t>.</a:t>
            </a:r>
          </a:p>
          <a:p>
            <a:endParaRPr lang="da-DK" dirty="0"/>
          </a:p>
          <a:p>
            <a:r>
              <a:rPr lang="da-DK" b="1" dirty="0"/>
              <a:t>Visionen har indtil videre været at gøre visionen realiserbar</a:t>
            </a:r>
            <a:r>
              <a:rPr lang="da-DK" dirty="0"/>
              <a:t>:</a:t>
            </a:r>
          </a:p>
          <a:p>
            <a:pPr marL="171450" indent="-171450">
              <a:buFont typeface="Arial" panose="020B0604020202020204" pitchFamily="34" charset="0"/>
              <a:buChar char="•"/>
            </a:pPr>
            <a:r>
              <a:rPr lang="da-DK" sz="1200" kern="1200" dirty="0">
                <a:solidFill>
                  <a:schemeClr val="tx1"/>
                </a:solidFill>
                <a:effectLst/>
                <a:latin typeface="+mn-lt"/>
                <a:ea typeface="+mn-ea"/>
                <a:cs typeface="+mn-cs"/>
              </a:rPr>
              <a:t>Resultaterne af analyserne viser bl.a. at de nordiske lande er modne for SmartGovernment på baggrund af interviews med 70 nøgleinteressenter,. Én af analyserne inkluderer også en risiko- og sikkerhedsanalyse for NSG, som konkluderer, at det er muligt at etablere en sikker digital infrastruktur baseret på internationale standarder, hvor data kan behandles uden uautoriseret adgang og uden tab af data. </a:t>
            </a:r>
          </a:p>
          <a:p>
            <a:pPr marL="171450" indent="-171450">
              <a:buFont typeface="Arial" panose="020B0604020202020204" pitchFamily="34" charset="0"/>
              <a:buChar char="•"/>
            </a:pPr>
            <a:r>
              <a:rPr lang="da-DK" sz="1200" kern="1200" dirty="0">
                <a:solidFill>
                  <a:schemeClr val="tx1"/>
                </a:solidFill>
                <a:effectLst/>
                <a:latin typeface="+mn-lt"/>
                <a:ea typeface="+mn-ea"/>
                <a:cs typeface="+mn-cs"/>
              </a:rPr>
              <a:t>Endvidere er der udarbejdet en overordnet forretningsarkitektur, det vil sige en beskrivelse af, hvordan forretningsprocesser kan understøttes af en digital sammenhæng</a:t>
            </a:r>
            <a:endParaRPr lang="da-DK" dirty="0"/>
          </a:p>
          <a:p>
            <a:pPr marL="171450" indent="-171450">
              <a:buFont typeface="Arial" panose="020B0604020202020204" pitchFamily="34" charset="0"/>
              <a:buChar char="•"/>
            </a:pPr>
            <a:r>
              <a:rPr lang="da-DK" dirty="0"/>
              <a:t>BUSINESS CASE: </a:t>
            </a:r>
            <a:r>
              <a:rPr lang="da-DK" dirty="0" err="1"/>
              <a:t>selling</a:t>
            </a:r>
            <a:r>
              <a:rPr lang="da-DK" dirty="0"/>
              <a:t> point fordi den er til fordel for SMV’erne – men jeg vil uddybe senere hvorfor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B0F00-AD53-4402-8A69-00BDD13343D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332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4.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6.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7.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8.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9.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0.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1.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22.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hyperlink" Target="https://www.facebook.com/prh.fi?_rd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linkedin.com/company/prh" TargetMode="External"/><Relationship Id="rId5" Type="http://schemas.openxmlformats.org/officeDocument/2006/relationships/hyperlink" Target="https://www.youtube.com/user/PRHvideot" TargetMode="External"/><Relationship Id="rId4" Type="http://schemas.openxmlformats.org/officeDocument/2006/relationships/hyperlink" Target="https://twitter.com/prh_fi"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s://www.facebook.com/prh.fi?_rdr" TargetMode="External"/><Relationship Id="rId3" Type="http://schemas.openxmlformats.org/officeDocument/2006/relationships/image" Target="../media/image1.png"/><Relationship Id="rId7" Type="http://schemas.openxmlformats.org/officeDocument/2006/relationships/hyperlink" Target="https://www.linkedin.com/company/prh"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youtube.com/user/PRHvideot" TargetMode="External"/><Relationship Id="rId5" Type="http://schemas.openxmlformats.org/officeDocument/2006/relationships/hyperlink" Target="https://twitter.com/prh_fi" TargetMode="External"/><Relationship Id="rId4" Type="http://schemas.openxmlformats.org/officeDocument/2006/relationships/image" Target="../media/image3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bwMode="black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5" descr="PRH_logo_iso.png">
            <a:extLst>
              <a:ext uri="{FF2B5EF4-FFF2-40B4-BE49-F238E27FC236}">
                <a16:creationId xmlns:a16="http://schemas.microsoft.com/office/drawing/2014/main" id="{CEF35F58-4ECB-4559-A9F0-A019A2FD2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379" y="-117313"/>
            <a:ext cx="5979243" cy="4470840"/>
          </a:xfrm>
          <a:prstGeom prst="rect">
            <a:avLst/>
          </a:prstGeom>
        </p:spPr>
      </p:pic>
      <p:sp>
        <p:nvSpPr>
          <p:cNvPr id="2" name="Otsikko 1"/>
          <p:cNvSpPr>
            <a:spLocks noGrp="1"/>
          </p:cNvSpPr>
          <p:nvPr>
            <p:ph type="ctrTitle"/>
          </p:nvPr>
        </p:nvSpPr>
        <p:spPr>
          <a:xfrm>
            <a:off x="810000" y="4032000"/>
            <a:ext cx="10548000" cy="1470025"/>
          </a:xfrm>
        </p:spPr>
        <p:txBody>
          <a:bodyPr/>
          <a:lstStyle>
            <a:lvl1pPr algn="ctr">
              <a:defRPr sz="32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810000" y="5526000"/>
            <a:ext cx="10548000" cy="1080000"/>
          </a:xfrm>
        </p:spPr>
        <p:txBody>
          <a:bodyPr/>
          <a:lstStyle>
            <a:lvl1pPr marL="0" indent="0" algn="ctr">
              <a:spcBef>
                <a:spcPts val="0"/>
              </a:spcBef>
              <a:spcAft>
                <a:spcPts val="0"/>
              </a:spcAft>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25204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sisältö 3 korostus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p>
            <a:fld id="{AC3D2298-7DFE-4C69-9C91-D4632A48D20B}" type="datetime1">
              <a:rPr lang="fi-FI" smtClean="0"/>
              <a:t>25.3.2020</a:t>
            </a:fld>
            <a:endParaRPr lang="fi-FI"/>
          </a:p>
        </p:txBody>
      </p:sp>
      <p:sp>
        <p:nvSpPr>
          <p:cNvPr id="4" name="Alatunnisteen paikkamerkki 3"/>
          <p:cNvSpPr>
            <a:spLocks noGrp="1"/>
          </p:cNvSpPr>
          <p:nvPr>
            <p:ph type="ftr" sz="quarter" idx="11"/>
          </p:nvPr>
        </p:nvSpPr>
        <p:spPr/>
        <p:txBody>
          <a:bodyPr/>
          <a:lstStyle/>
          <a:p>
            <a:r>
              <a:rPr lang="fi-FI"/>
              <a:t>[Esitys, Esittäjän nimi]</a:t>
            </a:r>
          </a:p>
        </p:txBody>
      </p:sp>
      <p:sp>
        <p:nvSpPr>
          <p:cNvPr id="5" name="Dian numeron paikkamerkki 4"/>
          <p:cNvSpPr>
            <a:spLocks noGrp="1"/>
          </p:cNvSpPr>
          <p:nvPr>
            <p:ph type="sldNum" sz="quarter" idx="12"/>
          </p:nvPr>
        </p:nvSpPr>
        <p:spPr/>
        <p:txBody>
          <a:bodyPr/>
          <a:lstStyle/>
          <a:p>
            <a:fld id="{555576D1-30C2-43C4-8B4A-D6FCC1F068ED}" type="slidenum">
              <a:rPr lang="fi-FI" smtClean="0"/>
              <a:t>‹#›</a:t>
            </a:fld>
            <a:endParaRPr lang="fi-FI"/>
          </a:p>
        </p:txBody>
      </p:sp>
      <p:sp>
        <p:nvSpPr>
          <p:cNvPr id="13" name="Sisällön paikkamerkki 12">
            <a:extLst>
              <a:ext uri="{FF2B5EF4-FFF2-40B4-BE49-F238E27FC236}">
                <a16:creationId xmlns:a16="http://schemas.microsoft.com/office/drawing/2014/main" id="{5E17E4BC-A642-4E33-BC4F-419F454C6267}"/>
              </a:ext>
            </a:extLst>
          </p:cNvPr>
          <p:cNvSpPr>
            <a:spLocks noGrp="1"/>
          </p:cNvSpPr>
          <p:nvPr>
            <p:ph sz="quarter" idx="18"/>
          </p:nvPr>
        </p:nvSpPr>
        <p:spPr>
          <a:xfrm>
            <a:off x="447675" y="3551238"/>
            <a:ext cx="3389313" cy="2600325"/>
          </a:xfrm>
        </p:spPr>
        <p:txBody>
          <a:bodyPr>
            <a:noAutofit/>
          </a:bodyPr>
          <a:lstStyle>
            <a:lvl1pPr marL="252000" indent="-252000">
              <a:spcAft>
                <a:spcPts val="600"/>
              </a:spcAft>
              <a:buSzPct val="100000"/>
              <a:defRPr sz="1600"/>
            </a:lvl1pPr>
            <a:lvl2pPr marL="504000" indent="-252000">
              <a:spcBef>
                <a:spcPts val="0"/>
              </a:spcBef>
              <a:spcAft>
                <a:spcPts val="600"/>
              </a:spcAft>
              <a:defRPr sz="1600"/>
            </a:lvl2pPr>
            <a:lvl3pPr marL="756000" indent="-252000">
              <a:spcBef>
                <a:spcPts val="0"/>
              </a:spcBef>
              <a:spcAft>
                <a:spcPts val="600"/>
              </a:spcAft>
              <a:defRPr sz="1600"/>
            </a:lvl3pPr>
            <a:lvl4pPr marL="1008000" indent="-252000">
              <a:spcBef>
                <a:spcPts val="0"/>
              </a:spcBef>
              <a:spcAft>
                <a:spcPts val="600"/>
              </a:spcAft>
              <a:defRPr sz="1600"/>
            </a:lvl4pPr>
            <a:lvl5pPr marL="1260000" indent="-252000">
              <a:spcBef>
                <a:spcPts val="0"/>
              </a:spcBef>
              <a:spcAft>
                <a:spcPts val="600"/>
              </a:spcAft>
              <a:defRPr sz="16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Sisällön paikkamerkki 12">
            <a:extLst>
              <a:ext uri="{FF2B5EF4-FFF2-40B4-BE49-F238E27FC236}">
                <a16:creationId xmlns:a16="http://schemas.microsoft.com/office/drawing/2014/main" id="{CF584259-186E-46F2-ABC9-646400CBC19D}"/>
              </a:ext>
            </a:extLst>
          </p:cNvPr>
          <p:cNvSpPr>
            <a:spLocks noGrp="1"/>
          </p:cNvSpPr>
          <p:nvPr>
            <p:ph sz="quarter" idx="19"/>
          </p:nvPr>
        </p:nvSpPr>
        <p:spPr>
          <a:xfrm>
            <a:off x="4284883" y="3564737"/>
            <a:ext cx="3389313" cy="2600325"/>
          </a:xfrm>
        </p:spPr>
        <p:txBody>
          <a:bodyPr>
            <a:noAutofit/>
          </a:bodyPr>
          <a:lstStyle>
            <a:lvl1pPr marL="252000" indent="-252000">
              <a:spcAft>
                <a:spcPts val="600"/>
              </a:spcAft>
              <a:buSzPct val="100000"/>
              <a:defRPr sz="1600"/>
            </a:lvl1pPr>
            <a:lvl2pPr marL="504000" indent="-252000">
              <a:spcBef>
                <a:spcPts val="0"/>
              </a:spcBef>
              <a:spcAft>
                <a:spcPts val="600"/>
              </a:spcAft>
              <a:defRPr sz="1600"/>
            </a:lvl2pPr>
            <a:lvl3pPr marL="756000" indent="-252000">
              <a:spcBef>
                <a:spcPts val="0"/>
              </a:spcBef>
              <a:spcAft>
                <a:spcPts val="600"/>
              </a:spcAft>
              <a:defRPr sz="1600"/>
            </a:lvl3pPr>
            <a:lvl4pPr marL="1008000" indent="-252000">
              <a:spcBef>
                <a:spcPts val="0"/>
              </a:spcBef>
              <a:spcAft>
                <a:spcPts val="600"/>
              </a:spcAft>
              <a:defRPr sz="1600"/>
            </a:lvl4pPr>
            <a:lvl5pPr marL="1260000" indent="-252000">
              <a:spcBef>
                <a:spcPts val="0"/>
              </a:spcBef>
              <a:spcAft>
                <a:spcPts val="600"/>
              </a:spcAft>
              <a:defRPr sz="16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2">
            <a:extLst>
              <a:ext uri="{FF2B5EF4-FFF2-40B4-BE49-F238E27FC236}">
                <a16:creationId xmlns:a16="http://schemas.microsoft.com/office/drawing/2014/main" id="{15344263-E3AF-46B7-8124-26245314AF80}"/>
              </a:ext>
            </a:extLst>
          </p:cNvPr>
          <p:cNvSpPr>
            <a:spLocks noGrp="1"/>
          </p:cNvSpPr>
          <p:nvPr>
            <p:ph sz="quarter" idx="20"/>
          </p:nvPr>
        </p:nvSpPr>
        <p:spPr>
          <a:xfrm>
            <a:off x="8162107" y="3578236"/>
            <a:ext cx="3389313" cy="2600325"/>
          </a:xfrm>
        </p:spPr>
        <p:txBody>
          <a:bodyPr>
            <a:noAutofit/>
          </a:bodyPr>
          <a:lstStyle>
            <a:lvl1pPr marL="252000" indent="-252000">
              <a:spcAft>
                <a:spcPts val="600"/>
              </a:spcAft>
              <a:buSzPct val="100000"/>
              <a:defRPr sz="1600"/>
            </a:lvl1pPr>
            <a:lvl2pPr marL="504000" indent="-252000">
              <a:spcBef>
                <a:spcPts val="0"/>
              </a:spcBef>
              <a:spcAft>
                <a:spcPts val="600"/>
              </a:spcAft>
              <a:defRPr sz="1600"/>
            </a:lvl2pPr>
            <a:lvl3pPr marL="756000" indent="-252000">
              <a:spcBef>
                <a:spcPts val="0"/>
              </a:spcBef>
              <a:spcAft>
                <a:spcPts val="600"/>
              </a:spcAft>
              <a:defRPr sz="1600"/>
            </a:lvl3pPr>
            <a:lvl4pPr marL="1008000" indent="-252000">
              <a:spcBef>
                <a:spcPts val="0"/>
              </a:spcBef>
              <a:spcAft>
                <a:spcPts val="600"/>
              </a:spcAft>
              <a:defRPr sz="1600"/>
            </a:lvl4pPr>
            <a:lvl5pPr marL="1260000" indent="-252000">
              <a:spcBef>
                <a:spcPts val="0"/>
              </a:spcBef>
              <a:spcAft>
                <a:spcPts val="600"/>
              </a:spcAft>
              <a:defRPr sz="16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pic>
        <p:nvPicPr>
          <p:cNvPr id="12" name="Picture Placeholder 11" descr="1.png">
            <a:extLst>
              <a:ext uri="{FF2B5EF4-FFF2-40B4-BE49-F238E27FC236}">
                <a16:creationId xmlns:a16="http://schemas.microsoft.com/office/drawing/2014/main" id="{ABA856EB-CBD1-42FE-977A-14B03AA07AF8}"/>
              </a:ext>
            </a:extLst>
          </p:cNvPr>
          <p:cNvPicPr>
            <a:picLocks noChangeAspect="1"/>
          </p:cNvPicPr>
          <p:nvPr/>
        </p:nvPicPr>
        <p:blipFill>
          <a:blip r:embed="rId2" cstate="print">
            <a:extLst>
              <a:ext uri="{28A0092B-C50C-407E-A947-70E740481C1C}">
                <a14:useLocalDpi xmlns:a14="http://schemas.microsoft.com/office/drawing/2010/main" val="0"/>
              </a:ext>
            </a:extLst>
          </a:blip>
          <a:srcRect l="-131697" r="-131697"/>
          <a:stretch>
            <a:fillRect/>
          </a:stretch>
        </p:blipFill>
        <p:spPr>
          <a:xfrm>
            <a:off x="609601" y="1890714"/>
            <a:ext cx="2788800" cy="1590617"/>
          </a:xfrm>
          <a:prstGeom prst="rect">
            <a:avLst/>
          </a:prstGeom>
        </p:spPr>
      </p:pic>
      <p:pic>
        <p:nvPicPr>
          <p:cNvPr id="16" name="Picture Placeholder 12" descr="2.png">
            <a:extLst>
              <a:ext uri="{FF2B5EF4-FFF2-40B4-BE49-F238E27FC236}">
                <a16:creationId xmlns:a16="http://schemas.microsoft.com/office/drawing/2014/main" id="{F116520B-CA6D-45BB-A1CF-DB12D814289C}"/>
              </a:ext>
            </a:extLst>
          </p:cNvPr>
          <p:cNvPicPr>
            <a:picLocks noChangeAspect="1"/>
          </p:cNvPicPr>
          <p:nvPr/>
        </p:nvPicPr>
        <p:blipFill>
          <a:blip r:embed="rId3" cstate="print">
            <a:extLst>
              <a:ext uri="{28A0092B-C50C-407E-A947-70E740481C1C}">
                <a14:useLocalDpi xmlns:a14="http://schemas.microsoft.com/office/drawing/2010/main" val="0"/>
              </a:ext>
            </a:extLst>
          </a:blip>
          <a:srcRect l="-70735" r="-70735"/>
          <a:stretch>
            <a:fillRect/>
          </a:stretch>
        </p:blipFill>
        <p:spPr>
          <a:xfrm>
            <a:off x="4452084" y="1887797"/>
            <a:ext cx="2788800" cy="1590617"/>
          </a:xfrm>
          <a:prstGeom prst="rect">
            <a:avLst/>
          </a:prstGeom>
        </p:spPr>
      </p:pic>
      <p:pic>
        <p:nvPicPr>
          <p:cNvPr id="17" name="Picture Placeholder 13" descr="3.png">
            <a:extLst>
              <a:ext uri="{FF2B5EF4-FFF2-40B4-BE49-F238E27FC236}">
                <a16:creationId xmlns:a16="http://schemas.microsoft.com/office/drawing/2014/main" id="{52EF4904-C01A-436B-A7E6-7942835D4F40}"/>
              </a:ext>
            </a:extLst>
          </p:cNvPr>
          <p:cNvPicPr>
            <a:picLocks noChangeAspect="1"/>
          </p:cNvPicPr>
          <p:nvPr/>
        </p:nvPicPr>
        <p:blipFill>
          <a:blip r:embed="rId4" cstate="print">
            <a:extLst>
              <a:ext uri="{28A0092B-C50C-407E-A947-70E740481C1C}">
                <a14:useLocalDpi xmlns:a14="http://schemas.microsoft.com/office/drawing/2010/main" val="0"/>
              </a:ext>
            </a:extLst>
          </a:blip>
          <a:srcRect l="-73588" r="-73588"/>
          <a:stretch>
            <a:fillRect/>
          </a:stretch>
        </p:blipFill>
        <p:spPr>
          <a:xfrm>
            <a:off x="8318937" y="1894013"/>
            <a:ext cx="2788800" cy="1590617"/>
          </a:xfrm>
          <a:prstGeom prst="rect">
            <a:avLst/>
          </a:prstGeom>
        </p:spPr>
      </p:pic>
    </p:spTree>
    <p:extLst>
      <p:ext uri="{BB962C8B-B14F-4D97-AF65-F5344CB8AC3E}">
        <p14:creationId xmlns:p14="http://schemas.microsoft.com/office/powerpoint/2010/main" val="410422872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sisältö 6 korostus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p>
            <a:fld id="{AC3D2298-7DFE-4C69-9C91-D4632A48D20B}" type="datetime1">
              <a:rPr lang="fi-FI" smtClean="0"/>
              <a:t>25.3.2020</a:t>
            </a:fld>
            <a:endParaRPr lang="fi-FI"/>
          </a:p>
        </p:txBody>
      </p:sp>
      <p:sp>
        <p:nvSpPr>
          <p:cNvPr id="4" name="Alatunnisteen paikkamerkki 3"/>
          <p:cNvSpPr>
            <a:spLocks noGrp="1"/>
          </p:cNvSpPr>
          <p:nvPr>
            <p:ph type="ftr" sz="quarter" idx="11"/>
          </p:nvPr>
        </p:nvSpPr>
        <p:spPr/>
        <p:txBody>
          <a:bodyPr/>
          <a:lstStyle/>
          <a:p>
            <a:r>
              <a:rPr lang="fi-FI"/>
              <a:t>[Esitys, Esittäjän nimi]</a:t>
            </a:r>
          </a:p>
        </p:txBody>
      </p:sp>
      <p:sp>
        <p:nvSpPr>
          <p:cNvPr id="5" name="Dian numeron paikkamerkki 4"/>
          <p:cNvSpPr>
            <a:spLocks noGrp="1"/>
          </p:cNvSpPr>
          <p:nvPr>
            <p:ph type="sldNum" sz="quarter" idx="12"/>
          </p:nvPr>
        </p:nvSpPr>
        <p:spPr/>
        <p:txBody>
          <a:bodyPr/>
          <a:lstStyle/>
          <a:p>
            <a:fld id="{555576D1-30C2-43C4-8B4A-D6FCC1F068ED}" type="slidenum">
              <a:rPr lang="fi-FI" smtClean="0"/>
              <a:t>‹#›</a:t>
            </a:fld>
            <a:endParaRPr lang="fi-FI"/>
          </a:p>
        </p:txBody>
      </p:sp>
      <p:sp>
        <p:nvSpPr>
          <p:cNvPr id="13" name="Sisällön paikkamerkki 12">
            <a:extLst>
              <a:ext uri="{FF2B5EF4-FFF2-40B4-BE49-F238E27FC236}">
                <a16:creationId xmlns:a16="http://schemas.microsoft.com/office/drawing/2014/main" id="{5E17E4BC-A642-4E33-BC4F-419F454C6267}"/>
              </a:ext>
            </a:extLst>
          </p:cNvPr>
          <p:cNvSpPr>
            <a:spLocks noGrp="1"/>
          </p:cNvSpPr>
          <p:nvPr>
            <p:ph sz="quarter" idx="18"/>
          </p:nvPr>
        </p:nvSpPr>
        <p:spPr>
          <a:xfrm>
            <a:off x="1926000" y="1890000"/>
            <a:ext cx="3816000" cy="1245600"/>
          </a:xfrm>
        </p:spPr>
        <p:txBody>
          <a:bodyPr>
            <a:noAutofit/>
          </a:bodyPr>
          <a:lstStyle>
            <a:lvl1pPr marL="252000" indent="-252000">
              <a:spcBef>
                <a:spcPts val="0"/>
              </a:spcBef>
              <a:spcAft>
                <a:spcPts val="600"/>
              </a:spcAft>
              <a:buSzPct val="100000"/>
              <a:defRPr sz="1600"/>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1" name="Sisällön paikkamerkki 12">
            <a:extLst>
              <a:ext uri="{FF2B5EF4-FFF2-40B4-BE49-F238E27FC236}">
                <a16:creationId xmlns:a16="http://schemas.microsoft.com/office/drawing/2014/main" id="{977B67F3-93B2-465C-B55A-6ECFD4D9AD9B}"/>
              </a:ext>
            </a:extLst>
          </p:cNvPr>
          <p:cNvSpPr>
            <a:spLocks noGrp="1"/>
          </p:cNvSpPr>
          <p:nvPr>
            <p:ph sz="quarter" idx="24"/>
          </p:nvPr>
        </p:nvSpPr>
        <p:spPr>
          <a:xfrm>
            <a:off x="1911950" y="3348000"/>
            <a:ext cx="3816000" cy="1245600"/>
          </a:xfrm>
        </p:spPr>
        <p:txBody>
          <a:bodyPr>
            <a:noAutofit/>
          </a:bodyPr>
          <a:lstStyle>
            <a:lvl1pPr marL="252000" indent="-252000">
              <a:spcBef>
                <a:spcPts val="0"/>
              </a:spcBef>
              <a:spcAft>
                <a:spcPts val="600"/>
              </a:spcAft>
              <a:buSzPct val="100000"/>
              <a:defRPr sz="1600"/>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2" name="Sisällön paikkamerkki 12">
            <a:extLst>
              <a:ext uri="{FF2B5EF4-FFF2-40B4-BE49-F238E27FC236}">
                <a16:creationId xmlns:a16="http://schemas.microsoft.com/office/drawing/2014/main" id="{8F0F020B-296B-4268-BC26-EE37DA11E02D}"/>
              </a:ext>
            </a:extLst>
          </p:cNvPr>
          <p:cNvSpPr>
            <a:spLocks noGrp="1"/>
          </p:cNvSpPr>
          <p:nvPr>
            <p:ph sz="quarter" idx="25"/>
          </p:nvPr>
        </p:nvSpPr>
        <p:spPr>
          <a:xfrm>
            <a:off x="1897900" y="4824000"/>
            <a:ext cx="3816000" cy="1245600"/>
          </a:xfrm>
        </p:spPr>
        <p:txBody>
          <a:bodyPr>
            <a:noAutofit/>
          </a:bodyPr>
          <a:lstStyle>
            <a:lvl1pPr marL="252000" indent="-252000">
              <a:spcBef>
                <a:spcPts val="0"/>
              </a:spcBef>
              <a:spcAft>
                <a:spcPts val="600"/>
              </a:spcAft>
              <a:buSzPct val="100000"/>
              <a:defRPr sz="1600"/>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3" name="Sisällön paikkamerkki 12">
            <a:extLst>
              <a:ext uri="{FF2B5EF4-FFF2-40B4-BE49-F238E27FC236}">
                <a16:creationId xmlns:a16="http://schemas.microsoft.com/office/drawing/2014/main" id="{C5F8B1CF-F70D-46CA-85C4-3A5572DA61DD}"/>
              </a:ext>
            </a:extLst>
          </p:cNvPr>
          <p:cNvSpPr>
            <a:spLocks noGrp="1"/>
          </p:cNvSpPr>
          <p:nvPr>
            <p:ph sz="quarter" idx="26"/>
          </p:nvPr>
        </p:nvSpPr>
        <p:spPr>
          <a:xfrm>
            <a:off x="7776000" y="1890000"/>
            <a:ext cx="3816000" cy="1245600"/>
          </a:xfrm>
        </p:spPr>
        <p:txBody>
          <a:bodyPr>
            <a:noAutofit/>
          </a:bodyPr>
          <a:lstStyle>
            <a:lvl1pPr marL="252000" indent="-252000">
              <a:spcBef>
                <a:spcPts val="0"/>
              </a:spcBef>
              <a:spcAft>
                <a:spcPts val="600"/>
              </a:spcAft>
              <a:buSzPct val="100000"/>
              <a:defRPr sz="1600"/>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4" name="Sisällön paikkamerkki 12">
            <a:extLst>
              <a:ext uri="{FF2B5EF4-FFF2-40B4-BE49-F238E27FC236}">
                <a16:creationId xmlns:a16="http://schemas.microsoft.com/office/drawing/2014/main" id="{6D7BA090-D98A-4F2F-950A-654943359CDE}"/>
              </a:ext>
            </a:extLst>
          </p:cNvPr>
          <p:cNvSpPr>
            <a:spLocks noGrp="1"/>
          </p:cNvSpPr>
          <p:nvPr>
            <p:ph sz="quarter" idx="27"/>
          </p:nvPr>
        </p:nvSpPr>
        <p:spPr>
          <a:xfrm>
            <a:off x="7776000" y="3348000"/>
            <a:ext cx="3816000" cy="1245600"/>
          </a:xfrm>
        </p:spPr>
        <p:txBody>
          <a:bodyPr>
            <a:noAutofit/>
          </a:bodyPr>
          <a:lstStyle>
            <a:lvl1pPr marL="252000" indent="-252000">
              <a:spcBef>
                <a:spcPts val="0"/>
              </a:spcBef>
              <a:spcAft>
                <a:spcPts val="600"/>
              </a:spcAft>
              <a:buSzPct val="100000"/>
              <a:defRPr sz="1600"/>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5" name="Sisällön paikkamerkki 12">
            <a:extLst>
              <a:ext uri="{FF2B5EF4-FFF2-40B4-BE49-F238E27FC236}">
                <a16:creationId xmlns:a16="http://schemas.microsoft.com/office/drawing/2014/main" id="{B80F7752-36BE-4E07-B261-62D13316CF06}"/>
              </a:ext>
            </a:extLst>
          </p:cNvPr>
          <p:cNvSpPr>
            <a:spLocks noGrp="1"/>
          </p:cNvSpPr>
          <p:nvPr>
            <p:ph sz="quarter" idx="28"/>
          </p:nvPr>
        </p:nvSpPr>
        <p:spPr>
          <a:xfrm>
            <a:off x="7776000" y="4824000"/>
            <a:ext cx="3816000" cy="1245600"/>
          </a:xfrm>
        </p:spPr>
        <p:txBody>
          <a:bodyPr>
            <a:noAutofit/>
          </a:bodyPr>
          <a:lstStyle>
            <a:lvl1pPr marL="252000" indent="-252000">
              <a:spcBef>
                <a:spcPts val="0"/>
              </a:spcBef>
              <a:spcAft>
                <a:spcPts val="600"/>
              </a:spcAft>
              <a:buSzPct val="100000"/>
              <a:defRPr sz="1600"/>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pic>
        <p:nvPicPr>
          <p:cNvPr id="26" name="Picture Placeholder 17" descr="1.png">
            <a:extLst>
              <a:ext uri="{FF2B5EF4-FFF2-40B4-BE49-F238E27FC236}">
                <a16:creationId xmlns:a16="http://schemas.microsoft.com/office/drawing/2014/main" id="{8CDCA9AD-FFAB-4638-AF3C-7D23FF32C318}"/>
              </a:ext>
            </a:extLst>
          </p:cNvPr>
          <p:cNvPicPr>
            <a:picLocks noChangeAspect="1"/>
          </p:cNvPicPr>
          <p:nvPr/>
        </p:nvPicPr>
        <p:blipFill>
          <a:blip r:embed="rId2" cstate="print">
            <a:extLst>
              <a:ext uri="{28A0092B-C50C-407E-A947-70E740481C1C}">
                <a14:useLocalDpi xmlns:a14="http://schemas.microsoft.com/office/drawing/2010/main" val="0"/>
              </a:ext>
            </a:extLst>
          </a:blip>
          <a:srcRect l="-53561" r="-53561"/>
          <a:stretch>
            <a:fillRect/>
          </a:stretch>
        </p:blipFill>
        <p:spPr>
          <a:xfrm>
            <a:off x="609601" y="1890713"/>
            <a:ext cx="1099200" cy="1099200"/>
          </a:xfrm>
          <a:prstGeom prst="rect">
            <a:avLst/>
          </a:prstGeom>
        </p:spPr>
      </p:pic>
      <p:pic>
        <p:nvPicPr>
          <p:cNvPr id="27" name="Picture Placeholder 28" descr="2.png">
            <a:extLst>
              <a:ext uri="{FF2B5EF4-FFF2-40B4-BE49-F238E27FC236}">
                <a16:creationId xmlns:a16="http://schemas.microsoft.com/office/drawing/2014/main" id="{DBC9A8D7-6529-432F-B4B9-2A125C3831F1}"/>
              </a:ext>
            </a:extLst>
          </p:cNvPr>
          <p:cNvPicPr>
            <a:picLocks noChangeAspect="1"/>
          </p:cNvPicPr>
          <p:nvPr/>
        </p:nvPicPr>
        <p:blipFill>
          <a:blip r:embed="rId3" cstate="print">
            <a:extLst>
              <a:ext uri="{28A0092B-C50C-407E-A947-70E740481C1C}">
                <a14:useLocalDpi xmlns:a14="http://schemas.microsoft.com/office/drawing/2010/main" val="0"/>
              </a:ext>
            </a:extLst>
          </a:blip>
          <a:srcRect l="-18815" r="-18815"/>
          <a:stretch>
            <a:fillRect/>
          </a:stretch>
        </p:blipFill>
        <p:spPr>
          <a:xfrm>
            <a:off x="6467959" y="1887795"/>
            <a:ext cx="1099200" cy="1099200"/>
          </a:xfrm>
          <a:prstGeom prst="rect">
            <a:avLst/>
          </a:prstGeom>
        </p:spPr>
      </p:pic>
      <p:pic>
        <p:nvPicPr>
          <p:cNvPr id="28" name="Picture Placeholder 29" descr="3.png">
            <a:extLst>
              <a:ext uri="{FF2B5EF4-FFF2-40B4-BE49-F238E27FC236}">
                <a16:creationId xmlns:a16="http://schemas.microsoft.com/office/drawing/2014/main" id="{D6EF619E-9786-42F4-A98D-166647726EB7}"/>
              </a:ext>
            </a:extLst>
          </p:cNvPr>
          <p:cNvPicPr>
            <a:picLocks noChangeAspect="1"/>
          </p:cNvPicPr>
          <p:nvPr/>
        </p:nvPicPr>
        <p:blipFill>
          <a:blip r:embed="rId4" cstate="print">
            <a:extLst>
              <a:ext uri="{28A0092B-C50C-407E-A947-70E740481C1C}">
                <a14:useLocalDpi xmlns:a14="http://schemas.microsoft.com/office/drawing/2010/main" val="0"/>
              </a:ext>
            </a:extLst>
          </a:blip>
          <a:srcRect l="-20441" r="-20441"/>
          <a:stretch>
            <a:fillRect/>
          </a:stretch>
        </p:blipFill>
        <p:spPr>
          <a:xfrm>
            <a:off x="605693" y="3349619"/>
            <a:ext cx="1099200" cy="1099200"/>
          </a:xfrm>
          <a:prstGeom prst="rect">
            <a:avLst/>
          </a:prstGeom>
        </p:spPr>
      </p:pic>
      <p:pic>
        <p:nvPicPr>
          <p:cNvPr id="29" name="Picture Placeholder 30" descr="4.png">
            <a:extLst>
              <a:ext uri="{FF2B5EF4-FFF2-40B4-BE49-F238E27FC236}">
                <a16:creationId xmlns:a16="http://schemas.microsoft.com/office/drawing/2014/main" id="{2D446B4B-D95E-4998-B76D-8E34E40F7EF4}"/>
              </a:ext>
            </a:extLst>
          </p:cNvPr>
          <p:cNvPicPr>
            <a:picLocks noChangeAspect="1"/>
          </p:cNvPicPr>
          <p:nvPr/>
        </p:nvPicPr>
        <p:blipFill>
          <a:blip r:embed="rId5" cstate="print">
            <a:extLst>
              <a:ext uri="{28A0092B-C50C-407E-A947-70E740481C1C}">
                <a14:useLocalDpi xmlns:a14="http://schemas.microsoft.com/office/drawing/2010/main" val="0"/>
              </a:ext>
            </a:extLst>
          </a:blip>
          <a:srcRect l="-11973" r="-11973"/>
          <a:stretch>
            <a:fillRect/>
          </a:stretch>
        </p:blipFill>
        <p:spPr>
          <a:xfrm>
            <a:off x="6464051" y="3346700"/>
            <a:ext cx="1099200" cy="1099200"/>
          </a:xfrm>
          <a:prstGeom prst="rect">
            <a:avLst/>
          </a:prstGeom>
        </p:spPr>
      </p:pic>
      <p:pic>
        <p:nvPicPr>
          <p:cNvPr id="30" name="Picture Placeholder 31" descr="5.png">
            <a:extLst>
              <a:ext uri="{FF2B5EF4-FFF2-40B4-BE49-F238E27FC236}">
                <a16:creationId xmlns:a16="http://schemas.microsoft.com/office/drawing/2014/main" id="{E13AF2A3-AA9C-49EB-B9DB-A5ED11293F86}"/>
              </a:ext>
            </a:extLst>
          </p:cNvPr>
          <p:cNvPicPr>
            <a:picLocks noChangeAspect="1"/>
          </p:cNvPicPr>
          <p:nvPr/>
        </p:nvPicPr>
        <p:blipFill>
          <a:blip r:embed="rId6" cstate="print">
            <a:extLst>
              <a:ext uri="{28A0092B-C50C-407E-A947-70E740481C1C}">
                <a14:useLocalDpi xmlns:a14="http://schemas.microsoft.com/office/drawing/2010/main" val="0"/>
              </a:ext>
            </a:extLst>
          </a:blip>
          <a:srcRect l="-18594" r="-18594"/>
          <a:stretch>
            <a:fillRect/>
          </a:stretch>
        </p:blipFill>
        <p:spPr>
          <a:xfrm>
            <a:off x="613968" y="4817660"/>
            <a:ext cx="1099200" cy="1099200"/>
          </a:xfrm>
          <a:prstGeom prst="rect">
            <a:avLst/>
          </a:prstGeom>
        </p:spPr>
      </p:pic>
      <p:pic>
        <p:nvPicPr>
          <p:cNvPr id="31" name="Picture Placeholder 32" descr="6.png">
            <a:extLst>
              <a:ext uri="{FF2B5EF4-FFF2-40B4-BE49-F238E27FC236}">
                <a16:creationId xmlns:a16="http://schemas.microsoft.com/office/drawing/2014/main" id="{7870B0CC-743A-4A9A-869E-81F067D72414}"/>
              </a:ext>
            </a:extLst>
          </p:cNvPr>
          <p:cNvPicPr>
            <a:picLocks noChangeAspect="1"/>
          </p:cNvPicPr>
          <p:nvPr/>
        </p:nvPicPr>
        <p:blipFill>
          <a:blip r:embed="rId7" cstate="print">
            <a:extLst>
              <a:ext uri="{28A0092B-C50C-407E-A947-70E740481C1C}">
                <a14:useLocalDpi xmlns:a14="http://schemas.microsoft.com/office/drawing/2010/main" val="0"/>
              </a:ext>
            </a:extLst>
          </a:blip>
          <a:srcRect l="-15546" r="-15546"/>
          <a:stretch>
            <a:fillRect/>
          </a:stretch>
        </p:blipFill>
        <p:spPr>
          <a:xfrm>
            <a:off x="6472325" y="4814740"/>
            <a:ext cx="1099200" cy="1099200"/>
          </a:xfrm>
          <a:prstGeom prst="rect">
            <a:avLst/>
          </a:prstGeom>
        </p:spPr>
      </p:pic>
    </p:spTree>
    <p:extLst>
      <p:ext uri="{BB962C8B-B14F-4D97-AF65-F5344CB8AC3E}">
        <p14:creationId xmlns:p14="http://schemas.microsoft.com/office/powerpoint/2010/main" val="7442325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osto">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09600" y="332656"/>
            <a:ext cx="10972800" cy="5793507"/>
          </a:xfrm>
        </p:spPr>
        <p:txBody>
          <a:bodyPr anchor="ctr">
            <a:normAutofit/>
          </a:bodyPr>
          <a:lstStyle>
            <a:lvl1pPr marL="0" indent="0" algn="ctr">
              <a:spcBef>
                <a:spcPts val="0"/>
              </a:spcBef>
              <a:spcAft>
                <a:spcPts val="0"/>
              </a:spcAft>
              <a:buNone/>
              <a:defRPr sz="6400" b="1"/>
            </a:lvl1pPr>
            <a:lvl2pPr marL="442800" indent="0">
              <a:buNone/>
              <a:defRPr sz="6400"/>
            </a:lvl2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AC3D2298-7DFE-4C69-9C91-D4632A48D20B}" type="datetime1">
              <a:rPr lang="fi-FI" smtClean="0"/>
              <a:t>25.3.2020</a:t>
            </a:fld>
            <a:endParaRPr lang="fi-FI"/>
          </a:p>
        </p:txBody>
      </p:sp>
      <p:sp>
        <p:nvSpPr>
          <p:cNvPr id="5" name="Alatunnisteen paikkamerkki 4"/>
          <p:cNvSpPr>
            <a:spLocks noGrp="1"/>
          </p:cNvSpPr>
          <p:nvPr>
            <p:ph type="ftr" sz="quarter" idx="11"/>
          </p:nvPr>
        </p:nvSpPr>
        <p:spPr/>
        <p:txBody>
          <a:bodyPr/>
          <a:lstStyle/>
          <a:p>
            <a:r>
              <a:rPr lang="fi-FI"/>
              <a:t>[Esitys, Esittäjän nimi]</a:t>
            </a:r>
          </a:p>
        </p:txBody>
      </p:sp>
      <p:sp>
        <p:nvSpPr>
          <p:cNvPr id="6" name="Dian numeron paikkamerkki 5"/>
          <p:cNvSpPr>
            <a:spLocks noGrp="1"/>
          </p:cNvSpPr>
          <p:nvPr>
            <p:ph type="sldNum" sz="quarter" idx="12"/>
          </p:nvPr>
        </p:nvSpPr>
        <p:spPr/>
        <p:txBody>
          <a:bodyPr/>
          <a:lstStyle/>
          <a:p>
            <a:fld id="{555576D1-30C2-43C4-8B4A-D6FCC1F068ED}" type="slidenum">
              <a:rPr lang="fi-FI" smtClean="0"/>
              <a:t>‹#›</a:t>
            </a:fld>
            <a:endParaRPr lang="fi-FI"/>
          </a:p>
        </p:txBody>
      </p:sp>
    </p:spTree>
    <p:extLst>
      <p:ext uri="{BB962C8B-B14F-4D97-AF65-F5344CB8AC3E}">
        <p14:creationId xmlns:p14="http://schemas.microsoft.com/office/powerpoint/2010/main" val="39839500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p>
            <a:fld id="{27AD3EA3-C3EF-4E5C-B0D0-8277EB90A21E}" type="datetime1">
              <a:rPr lang="fi-FI" smtClean="0"/>
              <a:t>25.3.2020</a:t>
            </a:fld>
            <a:endParaRPr lang="fi-FI"/>
          </a:p>
        </p:txBody>
      </p:sp>
      <p:sp>
        <p:nvSpPr>
          <p:cNvPr id="4" name="Alatunnisteen paikkamerkki 3"/>
          <p:cNvSpPr>
            <a:spLocks noGrp="1"/>
          </p:cNvSpPr>
          <p:nvPr>
            <p:ph type="ftr" sz="quarter" idx="11"/>
          </p:nvPr>
        </p:nvSpPr>
        <p:spPr/>
        <p:txBody>
          <a:bodyPr/>
          <a:lstStyle/>
          <a:p>
            <a:r>
              <a:rPr lang="fi-FI"/>
              <a:t>[Esitys, Esittäjän nimi]</a:t>
            </a:r>
          </a:p>
        </p:txBody>
      </p:sp>
      <p:sp>
        <p:nvSpPr>
          <p:cNvPr id="5" name="Dian numeron paikkamerkki 4"/>
          <p:cNvSpPr>
            <a:spLocks noGrp="1"/>
          </p:cNvSpPr>
          <p:nvPr>
            <p:ph type="sldNum" sz="quarter" idx="12"/>
          </p:nvPr>
        </p:nvSpPr>
        <p:spPr/>
        <p:txBody>
          <a:bodyPr/>
          <a:lstStyle/>
          <a:p>
            <a:fld id="{555576D1-30C2-43C4-8B4A-D6FCC1F068ED}" type="slidenum">
              <a:rPr lang="fi-FI" smtClean="0"/>
              <a:t>‹#›</a:t>
            </a:fld>
            <a:endParaRPr lang="fi-FI"/>
          </a:p>
        </p:txBody>
      </p:sp>
    </p:spTree>
    <p:extLst>
      <p:ext uri="{BB962C8B-B14F-4D97-AF65-F5344CB8AC3E}">
        <p14:creationId xmlns:p14="http://schemas.microsoft.com/office/powerpoint/2010/main" val="269594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8">
            <a:extLst>
              <a:ext uri="{FF2B5EF4-FFF2-40B4-BE49-F238E27FC236}">
                <a16:creationId xmlns:a16="http://schemas.microsoft.com/office/drawing/2014/main" id="{19FA6335-56A8-4AEE-AA60-F0CBB62B0509}"/>
              </a:ext>
            </a:extLst>
          </p:cNvPr>
          <p:cNvSpPr/>
          <p:nvPr/>
        </p:nvSpPr>
        <p:spPr>
          <a:xfrm>
            <a:off x="0" y="6212744"/>
            <a:ext cx="12192000" cy="645257"/>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2" name="Otsikko 1"/>
          <p:cNvSpPr>
            <a:spLocks noGrp="1"/>
          </p:cNvSpPr>
          <p:nvPr>
            <p:ph type="title"/>
          </p:nvPr>
        </p:nvSpPr>
        <p:spPr/>
        <p:txBody>
          <a:bodyPr/>
          <a:lstStyle>
            <a:lvl1pPr>
              <a:defRPr>
                <a:solidFill>
                  <a:schemeClr val="bg1"/>
                </a:solidFill>
              </a:defRPr>
            </a:lvl1pPr>
          </a:lstStyle>
          <a:p>
            <a:r>
              <a:rPr lang="fi-FI" smtClean="0"/>
              <a:t>Muokkaa perustyyl. napsautt.</a:t>
            </a:r>
            <a:endParaRPr lang="fi-FI" dirty="0"/>
          </a:p>
        </p:txBody>
      </p:sp>
      <p:sp>
        <p:nvSpPr>
          <p:cNvPr id="3" name="Sisällön paikkamerkki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pic>
        <p:nvPicPr>
          <p:cNvPr id="7" name="Picture 9" descr="Logo_fin_nega.png">
            <a:extLst>
              <a:ext uri="{FF2B5EF4-FFF2-40B4-BE49-F238E27FC236}">
                <a16:creationId xmlns:a16="http://schemas.microsoft.com/office/drawing/2014/main" id="{D40DC78E-60B4-426C-BA0B-56EF7E109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Tree>
    <p:extLst>
      <p:ext uri="{BB962C8B-B14F-4D97-AF65-F5344CB8AC3E}">
        <p14:creationId xmlns:p14="http://schemas.microsoft.com/office/powerpoint/2010/main" val="864333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8">
            <a:extLst>
              <a:ext uri="{FF2B5EF4-FFF2-40B4-BE49-F238E27FC236}">
                <a16:creationId xmlns:a16="http://schemas.microsoft.com/office/drawing/2014/main" id="{923F274D-8975-4935-B380-AAE1F18E3216}"/>
              </a:ext>
            </a:extLst>
          </p:cNvPr>
          <p:cNvSpPr/>
          <p:nvPr/>
        </p:nvSpPr>
        <p:spPr>
          <a:xfrm>
            <a:off x="0" y="6212744"/>
            <a:ext cx="12192000" cy="645257"/>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2" name="Otsikko 1"/>
          <p:cNvSpPr>
            <a:spLocks noGrp="1"/>
          </p:cNvSpPr>
          <p:nvPr>
            <p:ph type="title"/>
          </p:nvPr>
        </p:nvSpPr>
        <p:spPr>
          <a:xfrm>
            <a:off x="609600" y="332656"/>
            <a:ext cx="10972800" cy="1368000"/>
          </a:xfrm>
        </p:spPr>
        <p:txBody>
          <a:bodyPr/>
          <a:lstStyle>
            <a:lvl1pPr algn="ctr">
              <a:defRPr sz="5800">
                <a:solidFill>
                  <a:schemeClr val="bg1"/>
                </a:solidFill>
              </a:defRPr>
            </a:lvl1pPr>
          </a:lstStyle>
          <a:p>
            <a:r>
              <a:rPr lang="fi-FI" smtClean="0"/>
              <a:t>Muokkaa perustyyl. napsautt.</a:t>
            </a:r>
            <a:endParaRPr lang="fi-FI" dirty="0"/>
          </a:p>
        </p:txBody>
      </p:sp>
      <p:sp>
        <p:nvSpPr>
          <p:cNvPr id="3" name="Sisällön paikkamerkki 2"/>
          <p:cNvSpPr>
            <a:spLocks noGrp="1"/>
          </p:cNvSpPr>
          <p:nvPr>
            <p:ph idx="1"/>
          </p:nvPr>
        </p:nvSpPr>
        <p:spPr/>
        <p:txBody>
          <a:bodyPr/>
          <a:lstStyle>
            <a:lvl1pPr marL="0" indent="0" algn="ctr">
              <a:spcBef>
                <a:spcPts val="0"/>
              </a:spcBef>
              <a:spcAft>
                <a:spcPts val="0"/>
              </a:spcAft>
              <a:buNone/>
              <a:defRPr sz="4200" b="1">
                <a:solidFill>
                  <a:schemeClr val="bg1"/>
                </a:solidFill>
              </a:defRPr>
            </a:lvl1pPr>
            <a:lvl2pPr marL="442800" indent="0">
              <a:buNone/>
              <a:defRPr/>
            </a:lvl2pPr>
          </a:lstStyle>
          <a:p>
            <a:pPr lvl="0"/>
            <a:r>
              <a:rPr lang="fi-FI" smtClean="0"/>
              <a:t>Muokkaa tekstin perustyylejä</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pic>
        <p:nvPicPr>
          <p:cNvPr id="7" name="Picture 9" descr="Logo_fin_nega.png">
            <a:extLst>
              <a:ext uri="{FF2B5EF4-FFF2-40B4-BE49-F238E27FC236}">
                <a16:creationId xmlns:a16="http://schemas.microsoft.com/office/drawing/2014/main" id="{744F7448-EDC1-4608-8003-8436152EB6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Tree>
    <p:extLst>
      <p:ext uri="{BB962C8B-B14F-4D97-AF65-F5344CB8AC3E}">
        <p14:creationId xmlns:p14="http://schemas.microsoft.com/office/powerpoint/2010/main" val="606760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28">
            <a:extLst>
              <a:ext uri="{FF2B5EF4-FFF2-40B4-BE49-F238E27FC236}">
                <a16:creationId xmlns:a16="http://schemas.microsoft.com/office/drawing/2014/main" id="{6520E40C-3130-4540-A522-F3D23AB97F36}"/>
              </a:ext>
            </a:extLst>
          </p:cNvPr>
          <p:cNvSpPr/>
          <p:nvPr/>
        </p:nvSpPr>
        <p:spPr>
          <a:xfrm>
            <a:off x="0" y="6212744"/>
            <a:ext cx="12192000" cy="645257"/>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2" name="Otsikko 1"/>
          <p:cNvSpPr>
            <a:spLocks noGrp="1"/>
          </p:cNvSpPr>
          <p:nvPr>
            <p:ph type="title"/>
          </p:nvPr>
        </p:nvSpPr>
        <p:spPr/>
        <p:txBody>
          <a:bodyPr/>
          <a:lstStyle>
            <a:lvl1pPr>
              <a:defRPr>
                <a:solidFill>
                  <a:schemeClr val="bg1"/>
                </a:solidFill>
              </a:defRPr>
            </a:lvl1pPr>
          </a:lstStyle>
          <a:p>
            <a:r>
              <a:rPr lang="fi-FI" smtClean="0"/>
              <a:t>Muokkaa perustyyl. napsautt.</a:t>
            </a:r>
            <a:endParaRPr lang="fi-FI" dirty="0"/>
          </a:p>
        </p:txBody>
      </p:sp>
      <p:sp>
        <p:nvSpPr>
          <p:cNvPr id="3" name="Sisällön paikkamerkki 2"/>
          <p:cNvSpPr>
            <a:spLocks noGrp="1"/>
          </p:cNvSpPr>
          <p:nvPr>
            <p:ph sz="half" idx="1"/>
          </p:nvPr>
        </p:nvSpPr>
        <p:spPr>
          <a:xfrm>
            <a:off x="609600" y="1771200"/>
            <a:ext cx="5384800" cy="4352400"/>
          </a:xfrm>
        </p:spPr>
        <p:txBody>
          <a:bodyPr>
            <a:normAutofit/>
          </a:bodyPr>
          <a:lstStyle>
            <a:lvl1pPr>
              <a:spcBef>
                <a:spcPts val="0"/>
              </a:spcBef>
              <a:buClr>
                <a:schemeClr val="bg1"/>
              </a:buCl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97600" y="1771200"/>
            <a:ext cx="5384800" cy="4352400"/>
          </a:xfrm>
        </p:spPr>
        <p:txBody>
          <a:bodyPr>
            <a:normAutofit/>
          </a:bodyP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pic>
        <p:nvPicPr>
          <p:cNvPr id="8" name="Picture 9" descr="Logo_fin_nega.png">
            <a:extLst>
              <a:ext uri="{FF2B5EF4-FFF2-40B4-BE49-F238E27FC236}">
                <a16:creationId xmlns:a16="http://schemas.microsoft.com/office/drawing/2014/main" id="{F0B87C5A-9BEA-4522-850D-2154A09F8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Tree>
    <p:extLst>
      <p:ext uri="{BB962C8B-B14F-4D97-AF65-F5344CB8AC3E}">
        <p14:creationId xmlns:p14="http://schemas.microsoft.com/office/powerpoint/2010/main" val="9694925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Vertail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8">
            <a:extLst>
              <a:ext uri="{FF2B5EF4-FFF2-40B4-BE49-F238E27FC236}">
                <a16:creationId xmlns:a16="http://schemas.microsoft.com/office/drawing/2014/main" id="{008D0DA2-4F06-4AAC-B8E1-341D4167C7CC}"/>
              </a:ext>
            </a:extLst>
          </p:cNvPr>
          <p:cNvSpPr/>
          <p:nvPr/>
        </p:nvSpPr>
        <p:spPr>
          <a:xfrm>
            <a:off x="0" y="6212744"/>
            <a:ext cx="12192000" cy="645257"/>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2" name="Otsikko 1"/>
          <p:cNvSpPr>
            <a:spLocks noGrp="1"/>
          </p:cNvSpPr>
          <p:nvPr>
            <p:ph type="title"/>
          </p:nvPr>
        </p:nvSpPr>
        <p:spPr/>
        <p:txBody>
          <a:bodyPr/>
          <a:lstStyle>
            <a:lvl1pPr>
              <a:defRPr>
                <a:solidFill>
                  <a:schemeClr val="bg1"/>
                </a:solidFill>
              </a:defRPr>
            </a:lvl1pPr>
          </a:lstStyle>
          <a:p>
            <a:r>
              <a:rPr lang="fi-FI" smtClean="0"/>
              <a:t>Muokkaa perustyyl. napsautt.</a:t>
            </a:r>
            <a:endParaRPr lang="fi-FI"/>
          </a:p>
        </p:txBody>
      </p:sp>
      <p:sp>
        <p:nvSpPr>
          <p:cNvPr id="3" name="Tekstin paikkamerkki 2"/>
          <p:cNvSpPr>
            <a:spLocks noGrp="1"/>
          </p:cNvSpPr>
          <p:nvPr>
            <p:ph type="body" idx="1"/>
          </p:nvPr>
        </p:nvSpPr>
        <p:spPr>
          <a:xfrm>
            <a:off x="609600" y="1771200"/>
            <a:ext cx="5386917" cy="937720"/>
          </a:xfrm>
        </p:spPr>
        <p:txBody>
          <a:bodyPr anchor="b">
            <a:norm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609600" y="2852936"/>
            <a:ext cx="5386917" cy="3270664"/>
          </a:xfrm>
        </p:spPr>
        <p:txBody>
          <a:bodyPr>
            <a:normAutofit/>
          </a:bodyP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6193368" y="1771200"/>
            <a:ext cx="5389033" cy="937720"/>
          </a:xfrm>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93368" y="2852936"/>
            <a:ext cx="5389033" cy="3270664"/>
          </a:xfrm>
        </p:spPr>
        <p:txBody>
          <a:bodyPr>
            <a:normAutofit/>
          </a:bodyP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8" name="Alatunnisteen paikkamerkki 7"/>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9" name="Dian numeron paikkamerkki 8"/>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pic>
        <p:nvPicPr>
          <p:cNvPr id="10" name="Picture 9" descr="Logo_fin_nega.png">
            <a:extLst>
              <a:ext uri="{FF2B5EF4-FFF2-40B4-BE49-F238E27FC236}">
                <a16:creationId xmlns:a16="http://schemas.microsoft.com/office/drawing/2014/main" id="{0668395A-034B-44B9-8C42-B6FDB01A2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Tree>
    <p:extLst>
      <p:ext uri="{BB962C8B-B14F-4D97-AF65-F5344CB8AC3E}">
        <p14:creationId xmlns:p14="http://schemas.microsoft.com/office/powerpoint/2010/main" val="69272689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Otsikko ja sisältö 3 korostust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28">
            <a:extLst>
              <a:ext uri="{FF2B5EF4-FFF2-40B4-BE49-F238E27FC236}">
                <a16:creationId xmlns:a16="http://schemas.microsoft.com/office/drawing/2014/main" id="{46810783-908B-46BB-9ADF-06BB355A67F4}"/>
              </a:ext>
            </a:extLst>
          </p:cNvPr>
          <p:cNvSpPr/>
          <p:nvPr/>
        </p:nvSpPr>
        <p:spPr bwMode="black">
          <a:xfrm>
            <a:off x="0" y="6212744"/>
            <a:ext cx="12192000" cy="645257"/>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2" name="Otsikko 1"/>
          <p:cNvSpPr>
            <a:spLocks noGrp="1"/>
          </p:cNvSpPr>
          <p:nvPr>
            <p:ph type="title"/>
          </p:nvPr>
        </p:nvSpPr>
        <p:spPr/>
        <p:txBody>
          <a:bodyPr/>
          <a:lstStyle>
            <a:lvl1pPr>
              <a:defRPr>
                <a:solidFill>
                  <a:schemeClr val="bg1"/>
                </a:solidFill>
              </a:defRPr>
            </a:lvl1p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4" name="Alatunnisteen paikkamerkki 3"/>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5" name="Dian numeron paikkamerkki 4"/>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
        <p:nvSpPr>
          <p:cNvPr id="13" name="Sisällön paikkamerkki 12">
            <a:extLst>
              <a:ext uri="{FF2B5EF4-FFF2-40B4-BE49-F238E27FC236}">
                <a16:creationId xmlns:a16="http://schemas.microsoft.com/office/drawing/2014/main" id="{5E17E4BC-A642-4E33-BC4F-419F454C6267}"/>
              </a:ext>
            </a:extLst>
          </p:cNvPr>
          <p:cNvSpPr>
            <a:spLocks noGrp="1"/>
          </p:cNvSpPr>
          <p:nvPr>
            <p:ph sz="quarter" idx="18"/>
          </p:nvPr>
        </p:nvSpPr>
        <p:spPr>
          <a:xfrm>
            <a:off x="447675" y="3551238"/>
            <a:ext cx="3389313" cy="2600325"/>
          </a:xfrm>
        </p:spPr>
        <p:txBody>
          <a:bodyPr>
            <a:noAutofit/>
          </a:bodyPr>
          <a:lstStyle>
            <a:lvl1pPr marL="252000" indent="-252000">
              <a:spcAft>
                <a:spcPts val="600"/>
              </a:spcAft>
              <a:buClr>
                <a:schemeClr val="bg1"/>
              </a:buClr>
              <a:buSzPct val="100000"/>
              <a:defRPr sz="1600">
                <a:solidFill>
                  <a:schemeClr val="bg1"/>
                </a:solidFill>
              </a:defRPr>
            </a:lvl1pPr>
            <a:lvl2pPr marL="504000" indent="-252000">
              <a:spcBef>
                <a:spcPts val="0"/>
              </a:spcBef>
              <a:spcAft>
                <a:spcPts val="600"/>
              </a:spcAft>
              <a:buClr>
                <a:schemeClr val="bg1"/>
              </a:buClr>
              <a:defRPr sz="1600">
                <a:solidFill>
                  <a:schemeClr val="bg1"/>
                </a:solidFill>
              </a:defRPr>
            </a:lvl2pPr>
            <a:lvl3pPr marL="756000" indent="-252000">
              <a:spcBef>
                <a:spcPts val="0"/>
              </a:spcBef>
              <a:buClr>
                <a:schemeClr val="bg1"/>
              </a:buClr>
              <a:defRPr sz="2000">
                <a:solidFill>
                  <a:schemeClr val="bg1"/>
                </a:solidFill>
              </a:defRPr>
            </a:lvl3pPr>
            <a:lvl4pPr marL="1008000" indent="-252000">
              <a:spcBef>
                <a:spcPts val="0"/>
              </a:spcBef>
              <a:buClr>
                <a:schemeClr val="bg1"/>
              </a:buClr>
              <a:defRPr sz="2000">
                <a:solidFill>
                  <a:schemeClr val="bg1"/>
                </a:solidFill>
              </a:defRPr>
            </a:lvl4pPr>
            <a:lvl5pPr marL="1260000" indent="-252000">
              <a:spcBef>
                <a:spcPts val="0"/>
              </a:spcBef>
              <a:buClr>
                <a:schemeClr val="bg1"/>
              </a:buClr>
              <a:defRPr sz="2000">
                <a:solidFill>
                  <a:schemeClr val="bg1"/>
                </a:solidFill>
              </a:defRPr>
            </a:lvl5pPr>
          </a:lstStyle>
          <a:p>
            <a:pPr lvl="0"/>
            <a:r>
              <a:rPr lang="fi-FI" smtClean="0"/>
              <a:t>Muokkaa tekstin perustyylejä</a:t>
            </a:r>
          </a:p>
          <a:p>
            <a:pPr lvl="1"/>
            <a:r>
              <a:rPr lang="fi-FI" smtClean="0"/>
              <a:t>toinen taso</a:t>
            </a:r>
          </a:p>
        </p:txBody>
      </p:sp>
      <p:sp>
        <p:nvSpPr>
          <p:cNvPr id="14" name="Sisällön paikkamerkki 12">
            <a:extLst>
              <a:ext uri="{FF2B5EF4-FFF2-40B4-BE49-F238E27FC236}">
                <a16:creationId xmlns:a16="http://schemas.microsoft.com/office/drawing/2014/main" id="{CF584259-186E-46F2-ABC9-646400CBC19D}"/>
              </a:ext>
            </a:extLst>
          </p:cNvPr>
          <p:cNvSpPr>
            <a:spLocks noGrp="1"/>
          </p:cNvSpPr>
          <p:nvPr>
            <p:ph sz="quarter" idx="19"/>
          </p:nvPr>
        </p:nvSpPr>
        <p:spPr>
          <a:xfrm>
            <a:off x="4284883" y="3564737"/>
            <a:ext cx="3389313" cy="2600325"/>
          </a:xfrm>
        </p:spPr>
        <p:txBody>
          <a:bodyPr>
            <a:noAutofit/>
          </a:bodyPr>
          <a:lstStyle>
            <a:lvl1pPr marL="252000" indent="-252000">
              <a:spcAft>
                <a:spcPts val="600"/>
              </a:spcAft>
              <a:buClr>
                <a:schemeClr val="bg1"/>
              </a:buClr>
              <a:buSzPct val="100000"/>
              <a:defRPr sz="1600">
                <a:solidFill>
                  <a:schemeClr val="bg1"/>
                </a:solidFill>
              </a:defRPr>
            </a:lvl1pPr>
            <a:lvl2pPr marL="504000" indent="-252000">
              <a:spcBef>
                <a:spcPts val="0"/>
              </a:spcBef>
              <a:spcAft>
                <a:spcPts val="600"/>
              </a:spcAft>
              <a:buClr>
                <a:schemeClr val="bg1"/>
              </a:buClr>
              <a:defRPr sz="1600">
                <a:solidFill>
                  <a:schemeClr val="bg1"/>
                </a:solidFill>
              </a:defRPr>
            </a:lvl2pPr>
            <a:lvl3pPr marL="756000" indent="-252000">
              <a:spcBef>
                <a:spcPts val="0"/>
              </a:spcBef>
              <a:spcAft>
                <a:spcPts val="600"/>
              </a:spcAft>
              <a:buClr>
                <a:schemeClr val="bg1"/>
              </a:buClr>
              <a:defRPr sz="1600">
                <a:solidFill>
                  <a:schemeClr val="bg1"/>
                </a:solidFill>
              </a:defRPr>
            </a:lvl3pPr>
            <a:lvl4pPr marL="1008000" indent="-252000">
              <a:spcBef>
                <a:spcPts val="0"/>
              </a:spcBef>
              <a:buClr>
                <a:schemeClr val="bg1"/>
              </a:buClr>
              <a:defRPr sz="2000">
                <a:solidFill>
                  <a:schemeClr val="bg1"/>
                </a:solidFill>
              </a:defRPr>
            </a:lvl4pPr>
            <a:lvl5pPr marL="1260000" indent="-252000">
              <a:spcBef>
                <a:spcPts val="0"/>
              </a:spcBef>
              <a:buClr>
                <a:schemeClr val="bg1"/>
              </a:buClr>
              <a:defRPr sz="2000">
                <a:solidFill>
                  <a:schemeClr val="bg1"/>
                </a:solidFill>
              </a:defRPr>
            </a:lvl5pPr>
          </a:lstStyle>
          <a:p>
            <a:pPr lvl="0"/>
            <a:r>
              <a:rPr lang="fi-FI" smtClean="0"/>
              <a:t>Muokkaa tekstin perustyylejä</a:t>
            </a:r>
          </a:p>
          <a:p>
            <a:pPr lvl="1"/>
            <a:r>
              <a:rPr lang="fi-FI" smtClean="0"/>
              <a:t>toinen taso</a:t>
            </a:r>
          </a:p>
        </p:txBody>
      </p:sp>
      <p:sp>
        <p:nvSpPr>
          <p:cNvPr id="15" name="Sisällön paikkamerkki 12">
            <a:extLst>
              <a:ext uri="{FF2B5EF4-FFF2-40B4-BE49-F238E27FC236}">
                <a16:creationId xmlns:a16="http://schemas.microsoft.com/office/drawing/2014/main" id="{15344263-E3AF-46B7-8124-26245314AF80}"/>
              </a:ext>
            </a:extLst>
          </p:cNvPr>
          <p:cNvSpPr>
            <a:spLocks noGrp="1"/>
          </p:cNvSpPr>
          <p:nvPr>
            <p:ph sz="quarter" idx="20"/>
          </p:nvPr>
        </p:nvSpPr>
        <p:spPr>
          <a:xfrm>
            <a:off x="8162107" y="3578236"/>
            <a:ext cx="3389313" cy="2600325"/>
          </a:xfrm>
        </p:spPr>
        <p:txBody>
          <a:bodyPr>
            <a:noAutofit/>
          </a:bodyPr>
          <a:lstStyle>
            <a:lvl1pPr marL="252000" indent="-252000">
              <a:spcAft>
                <a:spcPts val="600"/>
              </a:spcAft>
              <a:buClr>
                <a:schemeClr val="bg1"/>
              </a:buClr>
              <a:buSzPct val="100000"/>
              <a:defRPr sz="1600">
                <a:solidFill>
                  <a:schemeClr val="bg1"/>
                </a:solidFill>
              </a:defRPr>
            </a:lvl1pPr>
            <a:lvl2pPr marL="504000" indent="-252000">
              <a:spcBef>
                <a:spcPts val="0"/>
              </a:spcBef>
              <a:spcAft>
                <a:spcPts val="600"/>
              </a:spcAft>
              <a:buClr>
                <a:schemeClr val="bg1"/>
              </a:buClr>
              <a:defRPr sz="1600">
                <a:solidFill>
                  <a:schemeClr val="bg1"/>
                </a:solidFill>
              </a:defRPr>
            </a:lvl2pPr>
            <a:lvl3pPr marL="756000" indent="-252000">
              <a:spcBef>
                <a:spcPts val="0"/>
              </a:spcBef>
              <a:buClr>
                <a:schemeClr val="bg1"/>
              </a:buClr>
              <a:defRPr sz="2000">
                <a:solidFill>
                  <a:schemeClr val="bg1"/>
                </a:solidFill>
              </a:defRPr>
            </a:lvl3pPr>
            <a:lvl4pPr marL="1008000" indent="-252000">
              <a:spcBef>
                <a:spcPts val="0"/>
              </a:spcBef>
              <a:buClr>
                <a:schemeClr val="bg1"/>
              </a:buClr>
              <a:defRPr sz="2000">
                <a:solidFill>
                  <a:schemeClr val="bg1"/>
                </a:solidFill>
              </a:defRPr>
            </a:lvl4pPr>
            <a:lvl5pPr marL="1260000" indent="-252000">
              <a:spcBef>
                <a:spcPts val="0"/>
              </a:spcBef>
              <a:buClr>
                <a:schemeClr val="bg1"/>
              </a:buClr>
              <a:defRPr sz="2000">
                <a:solidFill>
                  <a:schemeClr val="bg1"/>
                </a:solidFill>
              </a:defRPr>
            </a:lvl5pPr>
          </a:lstStyle>
          <a:p>
            <a:pPr lvl="0"/>
            <a:r>
              <a:rPr lang="fi-FI" smtClean="0"/>
              <a:t>Muokkaa tekstin perustyylejä</a:t>
            </a:r>
          </a:p>
          <a:p>
            <a:pPr lvl="1"/>
            <a:r>
              <a:rPr lang="fi-FI" smtClean="0"/>
              <a:t>toinen taso</a:t>
            </a:r>
          </a:p>
        </p:txBody>
      </p:sp>
      <p:pic>
        <p:nvPicPr>
          <p:cNvPr id="12" name="Picture 9" descr="Logo_fin_nega.png">
            <a:extLst>
              <a:ext uri="{FF2B5EF4-FFF2-40B4-BE49-F238E27FC236}">
                <a16:creationId xmlns:a16="http://schemas.microsoft.com/office/drawing/2014/main" id="{506C37F1-64A7-402A-BF7E-A6CB67225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Gray">
          <a:xfrm>
            <a:off x="9105766" y="6200550"/>
            <a:ext cx="2861061" cy="715265"/>
          </a:xfrm>
          <a:prstGeom prst="rect">
            <a:avLst/>
          </a:prstGeom>
        </p:spPr>
      </p:pic>
      <p:pic>
        <p:nvPicPr>
          <p:cNvPr id="17" name="Picture Placeholder 11" descr="1.png">
            <a:extLst>
              <a:ext uri="{FF2B5EF4-FFF2-40B4-BE49-F238E27FC236}">
                <a16:creationId xmlns:a16="http://schemas.microsoft.com/office/drawing/2014/main" id="{06DA1B61-4172-4840-951D-C0E4DA8C653E}"/>
              </a:ext>
            </a:extLst>
          </p:cNvPr>
          <p:cNvPicPr>
            <a:picLocks noChangeAspect="1"/>
          </p:cNvPicPr>
          <p:nvPr/>
        </p:nvPicPr>
        <p:blipFill>
          <a:blip r:embed="rId4" cstate="print">
            <a:extLst>
              <a:ext uri="{28A0092B-C50C-407E-A947-70E740481C1C}">
                <a14:useLocalDpi xmlns:a14="http://schemas.microsoft.com/office/drawing/2010/main" val="0"/>
              </a:ext>
            </a:extLst>
          </a:blip>
          <a:srcRect l="-131697" r="-131697"/>
          <a:stretch>
            <a:fillRect/>
          </a:stretch>
        </p:blipFill>
        <p:spPr>
          <a:xfrm>
            <a:off x="609601" y="1890714"/>
            <a:ext cx="2788800" cy="1590617"/>
          </a:xfrm>
          <a:prstGeom prst="rect">
            <a:avLst/>
          </a:prstGeom>
        </p:spPr>
      </p:pic>
      <p:pic>
        <p:nvPicPr>
          <p:cNvPr id="18" name="Picture Placeholder 12" descr="2.png">
            <a:extLst>
              <a:ext uri="{FF2B5EF4-FFF2-40B4-BE49-F238E27FC236}">
                <a16:creationId xmlns:a16="http://schemas.microsoft.com/office/drawing/2014/main" id="{B2596EAC-52E5-47FF-8903-A14A50A86DC2}"/>
              </a:ext>
            </a:extLst>
          </p:cNvPr>
          <p:cNvPicPr>
            <a:picLocks noChangeAspect="1"/>
          </p:cNvPicPr>
          <p:nvPr/>
        </p:nvPicPr>
        <p:blipFill>
          <a:blip r:embed="rId5" cstate="print">
            <a:extLst>
              <a:ext uri="{28A0092B-C50C-407E-A947-70E740481C1C}">
                <a14:useLocalDpi xmlns:a14="http://schemas.microsoft.com/office/drawing/2010/main" val="0"/>
              </a:ext>
            </a:extLst>
          </a:blip>
          <a:srcRect l="-70735" r="-70735"/>
          <a:stretch>
            <a:fillRect/>
          </a:stretch>
        </p:blipFill>
        <p:spPr>
          <a:xfrm>
            <a:off x="4452084" y="1887797"/>
            <a:ext cx="2788800" cy="1590617"/>
          </a:xfrm>
          <a:prstGeom prst="rect">
            <a:avLst/>
          </a:prstGeom>
        </p:spPr>
      </p:pic>
      <p:pic>
        <p:nvPicPr>
          <p:cNvPr id="19" name="Picture Placeholder 13" descr="3.png">
            <a:extLst>
              <a:ext uri="{FF2B5EF4-FFF2-40B4-BE49-F238E27FC236}">
                <a16:creationId xmlns:a16="http://schemas.microsoft.com/office/drawing/2014/main" id="{5746B37B-2D75-417F-8020-A725DB0A5C37}"/>
              </a:ext>
            </a:extLst>
          </p:cNvPr>
          <p:cNvPicPr>
            <a:picLocks noChangeAspect="1"/>
          </p:cNvPicPr>
          <p:nvPr/>
        </p:nvPicPr>
        <p:blipFill>
          <a:blip r:embed="rId6" cstate="print">
            <a:extLst>
              <a:ext uri="{28A0092B-C50C-407E-A947-70E740481C1C}">
                <a14:useLocalDpi xmlns:a14="http://schemas.microsoft.com/office/drawing/2010/main" val="0"/>
              </a:ext>
            </a:extLst>
          </a:blip>
          <a:srcRect l="-73588" r="-73588"/>
          <a:stretch>
            <a:fillRect/>
          </a:stretch>
        </p:blipFill>
        <p:spPr>
          <a:xfrm>
            <a:off x="8318937" y="1894013"/>
            <a:ext cx="2788800" cy="1590617"/>
          </a:xfrm>
          <a:prstGeom prst="rect">
            <a:avLst/>
          </a:prstGeom>
        </p:spPr>
      </p:pic>
    </p:spTree>
    <p:extLst>
      <p:ext uri="{BB962C8B-B14F-4D97-AF65-F5344CB8AC3E}">
        <p14:creationId xmlns:p14="http://schemas.microsoft.com/office/powerpoint/2010/main" val="262890494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Otsikko ja sisältö 6 korostust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28">
            <a:extLst>
              <a:ext uri="{FF2B5EF4-FFF2-40B4-BE49-F238E27FC236}">
                <a16:creationId xmlns:a16="http://schemas.microsoft.com/office/drawing/2014/main" id="{F4B8B2F4-591A-4814-87EB-330DFDCB9115}"/>
              </a:ext>
            </a:extLst>
          </p:cNvPr>
          <p:cNvSpPr/>
          <p:nvPr/>
        </p:nvSpPr>
        <p:spPr bwMode="black">
          <a:xfrm>
            <a:off x="0" y="6212744"/>
            <a:ext cx="12192000" cy="645257"/>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2" name="Otsikko 1"/>
          <p:cNvSpPr>
            <a:spLocks noGrp="1"/>
          </p:cNvSpPr>
          <p:nvPr>
            <p:ph type="title"/>
          </p:nvPr>
        </p:nvSpPr>
        <p:spPr/>
        <p:txBody>
          <a:bodyPr/>
          <a:lstStyle>
            <a:lvl1pPr>
              <a:defRPr>
                <a:solidFill>
                  <a:schemeClr val="bg1"/>
                </a:solidFill>
              </a:defRPr>
            </a:lvl1p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4" name="Alatunnisteen paikkamerkki 3"/>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5" name="Dian numeron paikkamerkki 4"/>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
        <p:nvSpPr>
          <p:cNvPr id="13" name="Sisällön paikkamerkki 12">
            <a:extLst>
              <a:ext uri="{FF2B5EF4-FFF2-40B4-BE49-F238E27FC236}">
                <a16:creationId xmlns:a16="http://schemas.microsoft.com/office/drawing/2014/main" id="{5E17E4BC-A642-4E33-BC4F-419F454C6267}"/>
              </a:ext>
            </a:extLst>
          </p:cNvPr>
          <p:cNvSpPr>
            <a:spLocks noGrp="1"/>
          </p:cNvSpPr>
          <p:nvPr>
            <p:ph sz="quarter" idx="18"/>
          </p:nvPr>
        </p:nvSpPr>
        <p:spPr>
          <a:xfrm>
            <a:off x="1926000" y="1890000"/>
            <a:ext cx="3816000" cy="1245600"/>
          </a:xfrm>
        </p:spPr>
        <p:txBody>
          <a:bodyPr>
            <a:noAutofit/>
          </a:bodyPr>
          <a:lstStyle>
            <a:lvl1pPr marL="252000" indent="-252000">
              <a:spcBef>
                <a:spcPts val="0"/>
              </a:spcBef>
              <a:spcAft>
                <a:spcPts val="600"/>
              </a:spcAft>
              <a:buClr>
                <a:schemeClr val="bg1"/>
              </a:buClr>
              <a:buSzPct val="100000"/>
              <a:defRPr sz="1600">
                <a:solidFill>
                  <a:schemeClr val="bg1"/>
                </a:solidFill>
              </a:defRPr>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1" name="Sisällön paikkamerkki 12">
            <a:extLst>
              <a:ext uri="{FF2B5EF4-FFF2-40B4-BE49-F238E27FC236}">
                <a16:creationId xmlns:a16="http://schemas.microsoft.com/office/drawing/2014/main" id="{977B67F3-93B2-465C-B55A-6ECFD4D9AD9B}"/>
              </a:ext>
            </a:extLst>
          </p:cNvPr>
          <p:cNvSpPr>
            <a:spLocks noGrp="1"/>
          </p:cNvSpPr>
          <p:nvPr>
            <p:ph sz="quarter" idx="24"/>
          </p:nvPr>
        </p:nvSpPr>
        <p:spPr>
          <a:xfrm>
            <a:off x="1911950" y="3348000"/>
            <a:ext cx="3816000" cy="1245600"/>
          </a:xfrm>
        </p:spPr>
        <p:txBody>
          <a:bodyPr>
            <a:noAutofit/>
          </a:bodyPr>
          <a:lstStyle>
            <a:lvl1pPr marL="252000" indent="-252000">
              <a:spcBef>
                <a:spcPts val="0"/>
              </a:spcBef>
              <a:spcAft>
                <a:spcPts val="600"/>
              </a:spcAft>
              <a:buClr>
                <a:schemeClr val="bg1"/>
              </a:buClr>
              <a:buSzPct val="100000"/>
              <a:defRPr sz="1600">
                <a:solidFill>
                  <a:schemeClr val="bg1"/>
                </a:solidFill>
              </a:defRPr>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2" name="Sisällön paikkamerkki 12">
            <a:extLst>
              <a:ext uri="{FF2B5EF4-FFF2-40B4-BE49-F238E27FC236}">
                <a16:creationId xmlns:a16="http://schemas.microsoft.com/office/drawing/2014/main" id="{8F0F020B-296B-4268-BC26-EE37DA11E02D}"/>
              </a:ext>
            </a:extLst>
          </p:cNvPr>
          <p:cNvSpPr>
            <a:spLocks noGrp="1"/>
          </p:cNvSpPr>
          <p:nvPr>
            <p:ph sz="quarter" idx="25"/>
          </p:nvPr>
        </p:nvSpPr>
        <p:spPr>
          <a:xfrm>
            <a:off x="1897900" y="4824000"/>
            <a:ext cx="3816000" cy="1245600"/>
          </a:xfrm>
        </p:spPr>
        <p:txBody>
          <a:bodyPr>
            <a:noAutofit/>
          </a:bodyPr>
          <a:lstStyle>
            <a:lvl1pPr marL="252000" indent="-252000">
              <a:spcBef>
                <a:spcPts val="0"/>
              </a:spcBef>
              <a:spcAft>
                <a:spcPts val="600"/>
              </a:spcAft>
              <a:buClr>
                <a:schemeClr val="bg1"/>
              </a:buClr>
              <a:buSzPct val="100000"/>
              <a:defRPr sz="1600">
                <a:solidFill>
                  <a:schemeClr val="bg1"/>
                </a:solidFill>
              </a:defRPr>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3" name="Sisällön paikkamerkki 12">
            <a:extLst>
              <a:ext uri="{FF2B5EF4-FFF2-40B4-BE49-F238E27FC236}">
                <a16:creationId xmlns:a16="http://schemas.microsoft.com/office/drawing/2014/main" id="{C5F8B1CF-F70D-46CA-85C4-3A5572DA61DD}"/>
              </a:ext>
            </a:extLst>
          </p:cNvPr>
          <p:cNvSpPr>
            <a:spLocks noGrp="1"/>
          </p:cNvSpPr>
          <p:nvPr>
            <p:ph sz="quarter" idx="26"/>
          </p:nvPr>
        </p:nvSpPr>
        <p:spPr>
          <a:xfrm>
            <a:off x="7776000" y="1890000"/>
            <a:ext cx="3816000" cy="1245600"/>
          </a:xfrm>
        </p:spPr>
        <p:txBody>
          <a:bodyPr>
            <a:noAutofit/>
          </a:bodyPr>
          <a:lstStyle>
            <a:lvl1pPr marL="252000" indent="-252000">
              <a:spcBef>
                <a:spcPts val="0"/>
              </a:spcBef>
              <a:spcAft>
                <a:spcPts val="600"/>
              </a:spcAft>
              <a:buClr>
                <a:schemeClr val="bg1"/>
              </a:buClr>
              <a:buSzPct val="100000"/>
              <a:defRPr sz="1600">
                <a:solidFill>
                  <a:schemeClr val="bg1"/>
                </a:solidFill>
              </a:defRPr>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4" name="Sisällön paikkamerkki 12">
            <a:extLst>
              <a:ext uri="{FF2B5EF4-FFF2-40B4-BE49-F238E27FC236}">
                <a16:creationId xmlns:a16="http://schemas.microsoft.com/office/drawing/2014/main" id="{6D7BA090-D98A-4F2F-950A-654943359CDE}"/>
              </a:ext>
            </a:extLst>
          </p:cNvPr>
          <p:cNvSpPr>
            <a:spLocks noGrp="1"/>
          </p:cNvSpPr>
          <p:nvPr>
            <p:ph sz="quarter" idx="27"/>
          </p:nvPr>
        </p:nvSpPr>
        <p:spPr>
          <a:xfrm>
            <a:off x="7776000" y="3348000"/>
            <a:ext cx="3816000" cy="1245600"/>
          </a:xfrm>
        </p:spPr>
        <p:txBody>
          <a:bodyPr>
            <a:noAutofit/>
          </a:bodyPr>
          <a:lstStyle>
            <a:lvl1pPr marL="252000" indent="-252000">
              <a:spcBef>
                <a:spcPts val="0"/>
              </a:spcBef>
              <a:spcAft>
                <a:spcPts val="600"/>
              </a:spcAft>
              <a:buClr>
                <a:schemeClr val="bg1"/>
              </a:buClr>
              <a:buSzPct val="100000"/>
              <a:defRPr sz="1600">
                <a:solidFill>
                  <a:schemeClr val="bg1"/>
                </a:solidFill>
              </a:defRPr>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sp>
        <p:nvSpPr>
          <p:cNvPr id="25" name="Sisällön paikkamerkki 12">
            <a:extLst>
              <a:ext uri="{FF2B5EF4-FFF2-40B4-BE49-F238E27FC236}">
                <a16:creationId xmlns:a16="http://schemas.microsoft.com/office/drawing/2014/main" id="{B80F7752-36BE-4E07-B261-62D13316CF06}"/>
              </a:ext>
            </a:extLst>
          </p:cNvPr>
          <p:cNvSpPr>
            <a:spLocks noGrp="1"/>
          </p:cNvSpPr>
          <p:nvPr>
            <p:ph sz="quarter" idx="28"/>
          </p:nvPr>
        </p:nvSpPr>
        <p:spPr>
          <a:xfrm>
            <a:off x="7776000" y="4824000"/>
            <a:ext cx="3816000" cy="1245600"/>
          </a:xfrm>
        </p:spPr>
        <p:txBody>
          <a:bodyPr>
            <a:noAutofit/>
          </a:bodyPr>
          <a:lstStyle>
            <a:lvl1pPr marL="252000" indent="-252000">
              <a:spcBef>
                <a:spcPts val="0"/>
              </a:spcBef>
              <a:spcAft>
                <a:spcPts val="600"/>
              </a:spcAft>
              <a:buClr>
                <a:schemeClr val="bg1"/>
              </a:buClr>
              <a:buSzPct val="100000"/>
              <a:defRPr sz="1600">
                <a:solidFill>
                  <a:schemeClr val="bg1"/>
                </a:solidFill>
              </a:defRPr>
            </a:lvl1pPr>
            <a:lvl2pPr marL="504000" indent="-252000">
              <a:spcBef>
                <a:spcPts val="0"/>
              </a:spcBef>
              <a:defRPr sz="2000"/>
            </a:lvl2pPr>
            <a:lvl3pPr marL="756000" indent="-252000">
              <a:spcBef>
                <a:spcPts val="0"/>
              </a:spcBef>
              <a:defRPr sz="2000"/>
            </a:lvl3pPr>
            <a:lvl4pPr marL="1008000" indent="-252000">
              <a:spcBef>
                <a:spcPts val="0"/>
              </a:spcBef>
              <a:defRPr sz="2000"/>
            </a:lvl4pPr>
            <a:lvl5pPr marL="1260000" indent="-252000">
              <a:spcBef>
                <a:spcPts val="0"/>
              </a:spcBef>
              <a:defRPr sz="2000"/>
            </a:lvl5pPr>
          </a:lstStyle>
          <a:p>
            <a:pPr lvl="0"/>
            <a:r>
              <a:rPr lang="fi-FI" smtClean="0"/>
              <a:t>Muokkaa tekstin perustyylejä</a:t>
            </a:r>
          </a:p>
        </p:txBody>
      </p:sp>
      <p:pic>
        <p:nvPicPr>
          <p:cNvPr id="26" name="Picture 9" descr="Logo_fin_nega.png">
            <a:extLst>
              <a:ext uri="{FF2B5EF4-FFF2-40B4-BE49-F238E27FC236}">
                <a16:creationId xmlns:a16="http://schemas.microsoft.com/office/drawing/2014/main" id="{6A8248AF-9095-4923-A604-8966433D5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pic>
        <p:nvPicPr>
          <p:cNvPr id="28" name="Picture Placeholder 17" descr="1.png">
            <a:extLst>
              <a:ext uri="{FF2B5EF4-FFF2-40B4-BE49-F238E27FC236}">
                <a16:creationId xmlns:a16="http://schemas.microsoft.com/office/drawing/2014/main" id="{83A92D2C-A524-4FB0-880E-55BFCECB0DDE}"/>
              </a:ext>
            </a:extLst>
          </p:cNvPr>
          <p:cNvPicPr>
            <a:picLocks noChangeAspect="1"/>
          </p:cNvPicPr>
          <p:nvPr/>
        </p:nvPicPr>
        <p:blipFill>
          <a:blip r:embed="rId4" cstate="print">
            <a:extLst>
              <a:ext uri="{28A0092B-C50C-407E-A947-70E740481C1C}">
                <a14:useLocalDpi xmlns:a14="http://schemas.microsoft.com/office/drawing/2010/main" val="0"/>
              </a:ext>
            </a:extLst>
          </a:blip>
          <a:srcRect l="-53561" r="-53561"/>
          <a:stretch>
            <a:fillRect/>
          </a:stretch>
        </p:blipFill>
        <p:spPr>
          <a:xfrm>
            <a:off x="609601" y="1890713"/>
            <a:ext cx="1099200" cy="1099200"/>
          </a:xfrm>
          <a:prstGeom prst="rect">
            <a:avLst/>
          </a:prstGeom>
        </p:spPr>
      </p:pic>
      <p:pic>
        <p:nvPicPr>
          <p:cNvPr id="29" name="Picture Placeholder 28" descr="2.png">
            <a:extLst>
              <a:ext uri="{FF2B5EF4-FFF2-40B4-BE49-F238E27FC236}">
                <a16:creationId xmlns:a16="http://schemas.microsoft.com/office/drawing/2014/main" id="{71DF43E2-00D9-4838-BF08-2B4600F9563A}"/>
              </a:ext>
            </a:extLst>
          </p:cNvPr>
          <p:cNvPicPr>
            <a:picLocks noChangeAspect="1"/>
          </p:cNvPicPr>
          <p:nvPr/>
        </p:nvPicPr>
        <p:blipFill>
          <a:blip r:embed="rId5" cstate="print">
            <a:extLst>
              <a:ext uri="{28A0092B-C50C-407E-A947-70E740481C1C}">
                <a14:useLocalDpi xmlns:a14="http://schemas.microsoft.com/office/drawing/2010/main" val="0"/>
              </a:ext>
            </a:extLst>
          </a:blip>
          <a:srcRect l="-18815" r="-18815"/>
          <a:stretch>
            <a:fillRect/>
          </a:stretch>
        </p:blipFill>
        <p:spPr>
          <a:xfrm>
            <a:off x="6467959" y="1887795"/>
            <a:ext cx="1099200" cy="1099200"/>
          </a:xfrm>
          <a:prstGeom prst="rect">
            <a:avLst/>
          </a:prstGeom>
        </p:spPr>
      </p:pic>
      <p:pic>
        <p:nvPicPr>
          <p:cNvPr id="30" name="Picture Placeholder 29" descr="3.png">
            <a:extLst>
              <a:ext uri="{FF2B5EF4-FFF2-40B4-BE49-F238E27FC236}">
                <a16:creationId xmlns:a16="http://schemas.microsoft.com/office/drawing/2014/main" id="{57BB0728-5036-4004-B7FF-6BE947736EB5}"/>
              </a:ext>
            </a:extLst>
          </p:cNvPr>
          <p:cNvPicPr>
            <a:picLocks noChangeAspect="1"/>
          </p:cNvPicPr>
          <p:nvPr/>
        </p:nvPicPr>
        <p:blipFill>
          <a:blip r:embed="rId6" cstate="print">
            <a:extLst>
              <a:ext uri="{28A0092B-C50C-407E-A947-70E740481C1C}">
                <a14:useLocalDpi xmlns:a14="http://schemas.microsoft.com/office/drawing/2010/main" val="0"/>
              </a:ext>
            </a:extLst>
          </a:blip>
          <a:srcRect l="-20441" r="-20441"/>
          <a:stretch>
            <a:fillRect/>
          </a:stretch>
        </p:blipFill>
        <p:spPr>
          <a:xfrm>
            <a:off x="605693" y="3349619"/>
            <a:ext cx="1099200" cy="1099200"/>
          </a:xfrm>
          <a:prstGeom prst="rect">
            <a:avLst/>
          </a:prstGeom>
        </p:spPr>
      </p:pic>
      <p:pic>
        <p:nvPicPr>
          <p:cNvPr id="31" name="Picture Placeholder 30" descr="4.png">
            <a:extLst>
              <a:ext uri="{FF2B5EF4-FFF2-40B4-BE49-F238E27FC236}">
                <a16:creationId xmlns:a16="http://schemas.microsoft.com/office/drawing/2014/main" id="{22B7A1C5-B9F0-421C-ACA3-40F0C87727E6}"/>
              </a:ext>
            </a:extLst>
          </p:cNvPr>
          <p:cNvPicPr>
            <a:picLocks noChangeAspect="1"/>
          </p:cNvPicPr>
          <p:nvPr/>
        </p:nvPicPr>
        <p:blipFill>
          <a:blip r:embed="rId7" cstate="print">
            <a:extLst>
              <a:ext uri="{28A0092B-C50C-407E-A947-70E740481C1C}">
                <a14:useLocalDpi xmlns:a14="http://schemas.microsoft.com/office/drawing/2010/main" val="0"/>
              </a:ext>
            </a:extLst>
          </a:blip>
          <a:srcRect l="-11973" r="-11973"/>
          <a:stretch>
            <a:fillRect/>
          </a:stretch>
        </p:blipFill>
        <p:spPr>
          <a:xfrm>
            <a:off x="6464051" y="3346700"/>
            <a:ext cx="1099200" cy="1099200"/>
          </a:xfrm>
          <a:prstGeom prst="rect">
            <a:avLst/>
          </a:prstGeom>
        </p:spPr>
      </p:pic>
      <p:pic>
        <p:nvPicPr>
          <p:cNvPr id="32" name="Picture Placeholder 31" descr="5.png">
            <a:extLst>
              <a:ext uri="{FF2B5EF4-FFF2-40B4-BE49-F238E27FC236}">
                <a16:creationId xmlns:a16="http://schemas.microsoft.com/office/drawing/2014/main" id="{D9248787-B602-4156-8C2A-F185EDDB56CD}"/>
              </a:ext>
            </a:extLst>
          </p:cNvPr>
          <p:cNvPicPr>
            <a:picLocks noChangeAspect="1"/>
          </p:cNvPicPr>
          <p:nvPr/>
        </p:nvPicPr>
        <p:blipFill>
          <a:blip r:embed="rId8" cstate="print">
            <a:extLst>
              <a:ext uri="{28A0092B-C50C-407E-A947-70E740481C1C}">
                <a14:useLocalDpi xmlns:a14="http://schemas.microsoft.com/office/drawing/2010/main" val="0"/>
              </a:ext>
            </a:extLst>
          </a:blip>
          <a:srcRect l="-18594" r="-18594"/>
          <a:stretch>
            <a:fillRect/>
          </a:stretch>
        </p:blipFill>
        <p:spPr>
          <a:xfrm>
            <a:off x="613968" y="4817660"/>
            <a:ext cx="1099200" cy="1099200"/>
          </a:xfrm>
          <a:prstGeom prst="rect">
            <a:avLst/>
          </a:prstGeom>
        </p:spPr>
      </p:pic>
      <p:pic>
        <p:nvPicPr>
          <p:cNvPr id="33" name="Picture Placeholder 32" descr="6.png">
            <a:extLst>
              <a:ext uri="{FF2B5EF4-FFF2-40B4-BE49-F238E27FC236}">
                <a16:creationId xmlns:a16="http://schemas.microsoft.com/office/drawing/2014/main" id="{1F39B1A9-6D21-45AF-B914-11B246C4F143}"/>
              </a:ext>
            </a:extLst>
          </p:cNvPr>
          <p:cNvPicPr>
            <a:picLocks noChangeAspect="1"/>
          </p:cNvPicPr>
          <p:nvPr/>
        </p:nvPicPr>
        <p:blipFill>
          <a:blip r:embed="rId9" cstate="print">
            <a:extLst>
              <a:ext uri="{28A0092B-C50C-407E-A947-70E740481C1C}">
                <a14:useLocalDpi xmlns:a14="http://schemas.microsoft.com/office/drawing/2010/main" val="0"/>
              </a:ext>
            </a:extLst>
          </a:blip>
          <a:srcRect l="-15546" r="-15546"/>
          <a:stretch>
            <a:fillRect/>
          </a:stretch>
        </p:blipFill>
        <p:spPr>
          <a:xfrm>
            <a:off x="6472325" y="4814740"/>
            <a:ext cx="1099200" cy="1099200"/>
          </a:xfrm>
          <a:prstGeom prst="rect">
            <a:avLst/>
          </a:prstGeom>
        </p:spPr>
      </p:pic>
    </p:spTree>
    <p:extLst>
      <p:ext uri="{BB962C8B-B14F-4D97-AF65-F5344CB8AC3E}">
        <p14:creationId xmlns:p14="http://schemas.microsoft.com/office/powerpoint/2010/main" val="105991835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D7F8936E-E3CC-4852-95DA-9705BE42DA76}" type="datetime1">
              <a:rPr lang="fi-FI" smtClean="0"/>
              <a:t>25.3.2020</a:t>
            </a:fld>
            <a:endParaRPr lang="fi-FI"/>
          </a:p>
        </p:txBody>
      </p:sp>
      <p:sp>
        <p:nvSpPr>
          <p:cNvPr id="5" name="Alatunnisteen paikkamerkki 4"/>
          <p:cNvSpPr>
            <a:spLocks noGrp="1"/>
          </p:cNvSpPr>
          <p:nvPr>
            <p:ph type="ftr" sz="quarter" idx="11"/>
          </p:nvPr>
        </p:nvSpPr>
        <p:spPr/>
        <p:txBody>
          <a:bodyPr/>
          <a:lstStyle/>
          <a:p>
            <a:r>
              <a:rPr lang="fi-FI"/>
              <a:t>[Esitys, Esittäjän nimi]</a:t>
            </a:r>
          </a:p>
        </p:txBody>
      </p:sp>
      <p:sp>
        <p:nvSpPr>
          <p:cNvPr id="6" name="Dian numeron paikkamerkki 5"/>
          <p:cNvSpPr>
            <a:spLocks noGrp="1"/>
          </p:cNvSpPr>
          <p:nvPr>
            <p:ph type="sldNum" sz="quarter" idx="12"/>
          </p:nvPr>
        </p:nvSpPr>
        <p:spPr/>
        <p:txBody>
          <a:bodyPr/>
          <a:lstStyle/>
          <a:p>
            <a:fld id="{555576D1-30C2-43C4-8B4A-D6FCC1F068ED}" type="slidenum">
              <a:rPr lang="fi-FI" smtClean="0"/>
              <a:t>‹#›</a:t>
            </a:fld>
            <a:endParaRPr lang="fi-FI"/>
          </a:p>
        </p:txBody>
      </p:sp>
    </p:spTree>
    <p:extLst>
      <p:ext uri="{BB962C8B-B14F-4D97-AF65-F5344CB8AC3E}">
        <p14:creationId xmlns:p14="http://schemas.microsoft.com/office/powerpoint/2010/main" val="873964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os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8">
            <a:extLst>
              <a:ext uri="{FF2B5EF4-FFF2-40B4-BE49-F238E27FC236}">
                <a16:creationId xmlns:a16="http://schemas.microsoft.com/office/drawing/2014/main" id="{3917FFAC-A1D4-4786-9BD2-03EB4BA18A39}"/>
              </a:ext>
            </a:extLst>
          </p:cNvPr>
          <p:cNvSpPr/>
          <p:nvPr/>
        </p:nvSpPr>
        <p:spPr>
          <a:xfrm>
            <a:off x="0" y="6212744"/>
            <a:ext cx="12192000" cy="645257"/>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3" name="Sisällön paikkamerkki 2"/>
          <p:cNvSpPr>
            <a:spLocks noGrp="1"/>
          </p:cNvSpPr>
          <p:nvPr>
            <p:ph idx="1"/>
          </p:nvPr>
        </p:nvSpPr>
        <p:spPr>
          <a:xfrm>
            <a:off x="609600" y="332656"/>
            <a:ext cx="10972800" cy="5793507"/>
          </a:xfrm>
        </p:spPr>
        <p:txBody>
          <a:bodyPr anchor="ctr">
            <a:normAutofit/>
          </a:bodyPr>
          <a:lstStyle>
            <a:lvl1pPr marL="0" indent="0" algn="ctr">
              <a:spcBef>
                <a:spcPts val="0"/>
              </a:spcBef>
              <a:spcAft>
                <a:spcPts val="0"/>
              </a:spcAft>
              <a:buNone/>
              <a:defRPr sz="6400" b="1">
                <a:solidFill>
                  <a:schemeClr val="bg1"/>
                </a:solidFill>
              </a:defRPr>
            </a:lvl1pPr>
            <a:lvl2pPr marL="442800" indent="0">
              <a:buNone/>
              <a:defRPr sz="6400">
                <a:solidFill>
                  <a:schemeClr val="bg1"/>
                </a:solidFill>
              </a:defRPr>
            </a:lvl2pPr>
          </a:lstStyle>
          <a:p>
            <a:pPr lvl="0"/>
            <a:r>
              <a:rPr lang="fi-FI" smtClean="0"/>
              <a:t>Muokkaa tekstin perustyylejä</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pic>
        <p:nvPicPr>
          <p:cNvPr id="7" name="Picture 9" descr="Logo_fin_nega.png">
            <a:extLst>
              <a:ext uri="{FF2B5EF4-FFF2-40B4-BE49-F238E27FC236}">
                <a16:creationId xmlns:a16="http://schemas.microsoft.com/office/drawing/2014/main" id="{C1A0D00F-865D-4D6B-851D-F19BDC89B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Tree>
    <p:extLst>
      <p:ext uri="{BB962C8B-B14F-4D97-AF65-F5344CB8AC3E}">
        <p14:creationId xmlns:p14="http://schemas.microsoft.com/office/powerpoint/2010/main" val="243063617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8">
            <a:extLst>
              <a:ext uri="{FF2B5EF4-FFF2-40B4-BE49-F238E27FC236}">
                <a16:creationId xmlns:a16="http://schemas.microsoft.com/office/drawing/2014/main" id="{19FA6335-56A8-4AEE-AA60-F0CBB62B0509}"/>
              </a:ext>
            </a:extLst>
          </p:cNvPr>
          <p:cNvSpPr/>
          <p:nvPr/>
        </p:nvSpPr>
        <p:spPr>
          <a:xfrm>
            <a:off x="0" y="6212744"/>
            <a:ext cx="12192000" cy="645257"/>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2" name="Otsikko 1"/>
          <p:cNvSpPr>
            <a:spLocks noGrp="1"/>
          </p:cNvSpPr>
          <p:nvPr>
            <p:ph type="title"/>
          </p:nvPr>
        </p:nvSpPr>
        <p:spPr/>
        <p:txBody>
          <a:bodyPr/>
          <a:lstStyle>
            <a:lvl1pPr>
              <a:defRPr>
                <a:solidFill>
                  <a:schemeClr val="bg1"/>
                </a:solidFill>
              </a:defRPr>
            </a:lvl1pPr>
          </a:lstStyle>
          <a:p>
            <a:r>
              <a:rPr lang="fi-FI" smtClean="0"/>
              <a:t>Muokkaa perustyyl. napsautt.</a:t>
            </a:r>
            <a:endParaRPr lang="fi-FI" dirty="0"/>
          </a:p>
        </p:txBody>
      </p:sp>
      <p:sp>
        <p:nvSpPr>
          <p:cNvPr id="4" name="Päivämäärän paikkamerkki 3"/>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pic>
        <p:nvPicPr>
          <p:cNvPr id="7" name="Picture 9" descr="Logo_fin_nega.png">
            <a:extLst>
              <a:ext uri="{FF2B5EF4-FFF2-40B4-BE49-F238E27FC236}">
                <a16:creationId xmlns:a16="http://schemas.microsoft.com/office/drawing/2014/main" id="{D40DC78E-60B4-426C-BA0B-56EF7E109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Tree>
    <p:extLst>
      <p:ext uri="{BB962C8B-B14F-4D97-AF65-F5344CB8AC3E}">
        <p14:creationId xmlns:p14="http://schemas.microsoft.com/office/powerpoint/2010/main" val="1637631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Välidia">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316986408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Välidia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144189462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Välidia 3">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139047331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Välidia 4">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132262081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Välidia 5">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250023218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Välidia 6">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123427993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Välidia 7">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206660332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Välidia 8">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23075287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2">
    <p:bg bwMode="black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5" descr="PRH_logo_iso.png">
            <a:extLst>
              <a:ext uri="{FF2B5EF4-FFF2-40B4-BE49-F238E27FC236}">
                <a16:creationId xmlns:a16="http://schemas.microsoft.com/office/drawing/2014/main" id="{CEF35F58-4ECB-4559-A9F0-A019A2FD2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379" y="-117313"/>
            <a:ext cx="5979243" cy="4470840"/>
          </a:xfrm>
          <a:prstGeom prst="rect">
            <a:avLst/>
          </a:prstGeom>
        </p:spPr>
      </p:pic>
      <p:sp>
        <p:nvSpPr>
          <p:cNvPr id="2" name="Otsikko 1"/>
          <p:cNvSpPr>
            <a:spLocks noGrp="1"/>
          </p:cNvSpPr>
          <p:nvPr>
            <p:ph type="ctrTitle"/>
          </p:nvPr>
        </p:nvSpPr>
        <p:spPr>
          <a:xfrm>
            <a:off x="810000" y="4032000"/>
            <a:ext cx="10548000" cy="1470025"/>
          </a:xfrm>
        </p:spPr>
        <p:txBody>
          <a:bodyPr/>
          <a:lstStyle>
            <a:lvl1pPr algn="ctr">
              <a:defRPr sz="32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810000" y="5526000"/>
            <a:ext cx="10548000" cy="1080000"/>
          </a:xfrm>
        </p:spPr>
        <p:txBody>
          <a:bodyPr/>
          <a:lstStyle>
            <a:lvl1pPr marL="0" indent="0" algn="ctr">
              <a:spcBef>
                <a:spcPts val="0"/>
              </a:spcBef>
              <a:spcAft>
                <a:spcPts val="0"/>
              </a:spcAft>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88779704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Välidia 9">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374076294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Välidia 10">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18" descr="Alaraita_ylempi_validia_.jpg">
            <a:extLst>
              <a:ext uri="{FF2B5EF4-FFF2-40B4-BE49-F238E27FC236}">
                <a16:creationId xmlns:a16="http://schemas.microsoft.com/office/drawing/2014/main" id="{47BFFB14-6930-4FA1-A324-420A7747DD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4239283"/>
            <a:ext cx="12192000" cy="1973596"/>
          </a:xfrm>
          <a:prstGeom prst="rect">
            <a:avLst/>
          </a:prstGeom>
        </p:spPr>
      </p:pic>
      <p:pic>
        <p:nvPicPr>
          <p:cNvPr id="6" name="Picture 13" descr="Alaraita_validia_.jpg">
            <a:extLst>
              <a:ext uri="{FF2B5EF4-FFF2-40B4-BE49-F238E27FC236}">
                <a16:creationId xmlns:a16="http://schemas.microsoft.com/office/drawing/2014/main" id="{61882F8E-EA21-405E-9EAF-FFD4F02C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0" y="6210301"/>
            <a:ext cx="12192000" cy="647700"/>
          </a:xfrm>
          <a:prstGeom prst="rect">
            <a:avLst/>
          </a:prstGeom>
        </p:spPr>
      </p:pic>
      <p:pic>
        <p:nvPicPr>
          <p:cNvPr id="8" name="Picture 17" descr="Logo_fin_nega.png">
            <a:extLst>
              <a:ext uri="{FF2B5EF4-FFF2-40B4-BE49-F238E27FC236}">
                <a16:creationId xmlns:a16="http://schemas.microsoft.com/office/drawing/2014/main" id="{ACEC037A-BC10-4148-9550-9FAB2B8F6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66" y="6200550"/>
            <a:ext cx="2861061" cy="715265"/>
          </a:xfrm>
          <a:prstGeom prst="rect">
            <a:avLst/>
          </a:prstGeom>
        </p:spPr>
      </p:pic>
      <p:sp>
        <p:nvSpPr>
          <p:cNvPr id="2" name="Otsikko 1"/>
          <p:cNvSpPr>
            <a:spLocks noGrp="1"/>
          </p:cNvSpPr>
          <p:nvPr>
            <p:ph type="ctrTitle"/>
          </p:nvPr>
        </p:nvSpPr>
        <p:spPr>
          <a:xfrm>
            <a:off x="468000" y="4320000"/>
            <a:ext cx="11250000" cy="1206000"/>
          </a:xfrm>
        </p:spPr>
        <p:txBody>
          <a:bodyPr/>
          <a:lstStyle>
            <a:lvl1pPr algn="ctr">
              <a:defRPr sz="28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468000" y="5526000"/>
            <a:ext cx="11250000" cy="504000"/>
          </a:xfrm>
        </p:spPr>
        <p:txBody>
          <a:bodyPr>
            <a:normAutofit/>
          </a:bodyPr>
          <a:lstStyle>
            <a:lvl1pPr marL="0" indent="0" algn="ctr">
              <a:spcBef>
                <a:spcPts val="0"/>
              </a:spcBef>
              <a:spcAft>
                <a:spcPts val="0"/>
              </a:spcAft>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a:extLst>
              <a:ext uri="{FF2B5EF4-FFF2-40B4-BE49-F238E27FC236}">
                <a16:creationId xmlns:a16="http://schemas.microsoft.com/office/drawing/2014/main" id="{7C7C78B7-A670-4530-B9B6-4547242F9471}"/>
              </a:ext>
            </a:extLst>
          </p:cNvPr>
          <p:cNvSpPr>
            <a:spLocks noGrp="1"/>
          </p:cNvSpPr>
          <p:nvPr>
            <p:ph type="dt" sz="half" idx="10"/>
          </p:nvPr>
        </p:nvSpPr>
        <p:spPr/>
        <p:txBody>
          <a:bodyPr/>
          <a:lstStyle>
            <a:lvl1pPr>
              <a:defRPr>
                <a:solidFill>
                  <a:schemeClr val="bg1"/>
                </a:solidFill>
              </a:defRPr>
            </a:lvl1pPr>
          </a:lstStyle>
          <a:p>
            <a:fld id="{AC3D2298-7DFE-4C69-9C91-D4632A48D20B}" type="datetime1">
              <a:rPr lang="fi-FI" smtClean="0"/>
              <a:t>25.3.2020</a:t>
            </a:fld>
            <a:endParaRPr lang="fi-FI"/>
          </a:p>
        </p:txBody>
      </p:sp>
      <p:sp>
        <p:nvSpPr>
          <p:cNvPr id="9" name="Alatunnisteen paikkamerkki 8">
            <a:extLst>
              <a:ext uri="{FF2B5EF4-FFF2-40B4-BE49-F238E27FC236}">
                <a16:creationId xmlns:a16="http://schemas.microsoft.com/office/drawing/2014/main" id="{EB48F2C7-9291-4A00-82AF-697BBCB5C14F}"/>
              </a:ext>
            </a:extLst>
          </p:cNvPr>
          <p:cNvSpPr>
            <a:spLocks noGrp="1"/>
          </p:cNvSpPr>
          <p:nvPr>
            <p:ph type="ftr" sz="quarter" idx="11"/>
          </p:nvPr>
        </p:nvSpPr>
        <p:spPr/>
        <p:txBody>
          <a:bodyPr/>
          <a:lstStyle>
            <a:lvl1pPr>
              <a:defRPr>
                <a:solidFill>
                  <a:schemeClr val="bg1"/>
                </a:solidFill>
              </a:defRPr>
            </a:lvl1pPr>
          </a:lstStyle>
          <a:p>
            <a:r>
              <a:rPr lang="fi-FI"/>
              <a:t>[Esitys, Esittäjän nimi]</a:t>
            </a:r>
          </a:p>
        </p:txBody>
      </p:sp>
      <p:sp>
        <p:nvSpPr>
          <p:cNvPr id="10" name="Dian numeron paikkamerkki 9">
            <a:extLst>
              <a:ext uri="{FF2B5EF4-FFF2-40B4-BE49-F238E27FC236}">
                <a16:creationId xmlns:a16="http://schemas.microsoft.com/office/drawing/2014/main" id="{43C65840-5C7E-42E5-A0CF-49A619A983A4}"/>
              </a:ext>
            </a:extLst>
          </p:cNvPr>
          <p:cNvSpPr>
            <a:spLocks noGrp="1"/>
          </p:cNvSpPr>
          <p:nvPr>
            <p:ph type="sldNum" sz="quarter" idx="12"/>
          </p:nvPr>
        </p:nvSpPr>
        <p:spPr/>
        <p:txBody>
          <a:bodyPr/>
          <a:lstStyle>
            <a:lvl1pPr>
              <a:defRPr>
                <a:solidFill>
                  <a:schemeClr val="bg1"/>
                </a:solidFill>
              </a:defRPr>
            </a:lvl1pPr>
          </a:lstStyle>
          <a:p>
            <a:fld id="{555576D1-30C2-43C4-8B4A-D6FCC1F068ED}" type="slidenum">
              <a:rPr lang="fi-FI" smtClean="0"/>
              <a:t>‹#›</a:t>
            </a:fld>
            <a:endParaRPr lang="fi-FI"/>
          </a:p>
        </p:txBody>
      </p:sp>
    </p:spTree>
    <p:extLst>
      <p:ext uri="{BB962C8B-B14F-4D97-AF65-F5344CB8AC3E}">
        <p14:creationId xmlns:p14="http://schemas.microsoft.com/office/powerpoint/2010/main" val="288533511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Kuvadi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C3D2298-7DFE-4C69-9C91-D4632A48D20B}" type="datetime1">
              <a:rPr lang="fi-FI" smtClean="0"/>
              <a:t>25.3.2020</a:t>
            </a:fld>
            <a:endParaRPr lang="fi-FI"/>
          </a:p>
        </p:txBody>
      </p:sp>
      <p:sp>
        <p:nvSpPr>
          <p:cNvPr id="3" name="Alatunnisteen paikkamerkki 2"/>
          <p:cNvSpPr>
            <a:spLocks noGrp="1"/>
          </p:cNvSpPr>
          <p:nvPr>
            <p:ph type="ftr" sz="quarter" idx="11"/>
          </p:nvPr>
        </p:nvSpPr>
        <p:spPr/>
        <p:txBody>
          <a:bodyPr/>
          <a:lstStyle/>
          <a:p>
            <a:r>
              <a:rPr lang="fi-FI"/>
              <a:t>[Esitys, Esittäjän nimi]</a:t>
            </a:r>
          </a:p>
        </p:txBody>
      </p:sp>
      <p:sp>
        <p:nvSpPr>
          <p:cNvPr id="4" name="Dian numeron paikkamerkki 3"/>
          <p:cNvSpPr>
            <a:spLocks noGrp="1"/>
          </p:cNvSpPr>
          <p:nvPr>
            <p:ph type="sldNum" sz="quarter" idx="12"/>
          </p:nvPr>
        </p:nvSpPr>
        <p:spPr/>
        <p:txBody>
          <a:bodyPr/>
          <a:lstStyle/>
          <a:p>
            <a:fld id="{555576D1-30C2-43C4-8B4A-D6FCC1F068ED}" type="slidenum">
              <a:rPr lang="fi-FI" smtClean="0"/>
              <a:t>‹#›</a:t>
            </a:fld>
            <a:endParaRPr lang="fi-FI"/>
          </a:p>
        </p:txBody>
      </p:sp>
      <p:sp>
        <p:nvSpPr>
          <p:cNvPr id="6" name="Kuvan paikkamerkki 5">
            <a:extLst>
              <a:ext uri="{FF2B5EF4-FFF2-40B4-BE49-F238E27FC236}">
                <a16:creationId xmlns:a16="http://schemas.microsoft.com/office/drawing/2014/main" id="{F6304B0B-03BF-4B81-8055-C0E1F78958DA}"/>
              </a:ext>
            </a:extLst>
          </p:cNvPr>
          <p:cNvSpPr>
            <a:spLocks noGrp="1"/>
          </p:cNvSpPr>
          <p:nvPr>
            <p:ph type="pic" sz="quarter" idx="13"/>
          </p:nvPr>
        </p:nvSpPr>
        <p:spPr>
          <a:xfrm>
            <a:off x="0" y="0"/>
            <a:ext cx="12192000" cy="6858000"/>
          </a:xfrm>
        </p:spPr>
        <p:txBody>
          <a:bodyPr/>
          <a:lstStyle>
            <a:lvl1pPr marL="0" indent="0" algn="ctr">
              <a:buNone/>
              <a:defRPr/>
            </a:lvl1pPr>
          </a:lstStyle>
          <a:p>
            <a:r>
              <a:rPr lang="fi-FI" smtClean="0"/>
              <a:t>Lisää kuva napsauttamalla kuvaketta</a:t>
            </a:r>
            <a:endParaRPr lang="fi-FI"/>
          </a:p>
        </p:txBody>
      </p:sp>
    </p:spTree>
    <p:extLst>
      <p:ext uri="{BB962C8B-B14F-4D97-AF65-F5344CB8AC3E}">
        <p14:creationId xmlns:p14="http://schemas.microsoft.com/office/powerpoint/2010/main" val="219726181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C3D2298-7DFE-4C69-9C91-D4632A48D20B}" type="datetime1">
              <a:rPr lang="fi-FI" smtClean="0"/>
              <a:t>25.3.2020</a:t>
            </a:fld>
            <a:endParaRPr lang="fi-FI"/>
          </a:p>
        </p:txBody>
      </p:sp>
      <p:sp>
        <p:nvSpPr>
          <p:cNvPr id="3" name="Alatunnisteen paikkamerkki 2"/>
          <p:cNvSpPr>
            <a:spLocks noGrp="1"/>
          </p:cNvSpPr>
          <p:nvPr>
            <p:ph type="ftr" sz="quarter" idx="11"/>
          </p:nvPr>
        </p:nvSpPr>
        <p:spPr/>
        <p:txBody>
          <a:bodyPr/>
          <a:lstStyle/>
          <a:p>
            <a:r>
              <a:rPr lang="fi-FI"/>
              <a:t>[Esitys, Esittäjän nimi]</a:t>
            </a:r>
          </a:p>
        </p:txBody>
      </p:sp>
      <p:sp>
        <p:nvSpPr>
          <p:cNvPr id="4" name="Dian numeron paikkamerkki 3"/>
          <p:cNvSpPr>
            <a:spLocks noGrp="1"/>
          </p:cNvSpPr>
          <p:nvPr>
            <p:ph type="sldNum" sz="quarter" idx="12"/>
          </p:nvPr>
        </p:nvSpPr>
        <p:spPr/>
        <p:txBody>
          <a:bodyPr/>
          <a:lstStyle/>
          <a:p>
            <a:fld id="{555576D1-30C2-43C4-8B4A-D6FCC1F068ED}" type="slidenum">
              <a:rPr lang="fi-FI" smtClean="0"/>
              <a:t>‹#›</a:t>
            </a:fld>
            <a:endParaRPr lang="fi-FI"/>
          </a:p>
        </p:txBody>
      </p:sp>
      <p:sp>
        <p:nvSpPr>
          <p:cNvPr id="6" name="Kuvan paikkamerkki 5">
            <a:extLst>
              <a:ext uri="{FF2B5EF4-FFF2-40B4-BE49-F238E27FC236}">
                <a16:creationId xmlns:a16="http://schemas.microsoft.com/office/drawing/2014/main" id="{F6304B0B-03BF-4B81-8055-C0E1F78958DA}"/>
              </a:ext>
            </a:extLst>
          </p:cNvPr>
          <p:cNvSpPr>
            <a:spLocks noGrp="1"/>
          </p:cNvSpPr>
          <p:nvPr>
            <p:ph type="pic" sz="quarter" idx="13"/>
          </p:nvPr>
        </p:nvSpPr>
        <p:spPr>
          <a:xfrm>
            <a:off x="0" y="1768855"/>
            <a:ext cx="12192000" cy="5094000"/>
          </a:xfrm>
          <a:solidFill>
            <a:srgbClr val="FFFFFF"/>
          </a:solidFill>
        </p:spPr>
        <p:txBody>
          <a:bodyPr/>
          <a:lstStyle>
            <a:lvl1pPr marL="0" indent="0" algn="ctr">
              <a:buNone/>
              <a:defRPr/>
            </a:lvl1pPr>
          </a:lstStyle>
          <a:p>
            <a:r>
              <a:rPr lang="fi-FI" smtClean="0"/>
              <a:t>Lisää kuva napsauttamalla kuvaketta</a:t>
            </a:r>
            <a:endParaRPr lang="fi-FI"/>
          </a:p>
        </p:txBody>
      </p:sp>
      <p:sp>
        <p:nvSpPr>
          <p:cNvPr id="5" name="Otsikko 4">
            <a:extLst>
              <a:ext uri="{FF2B5EF4-FFF2-40B4-BE49-F238E27FC236}">
                <a16:creationId xmlns:a16="http://schemas.microsoft.com/office/drawing/2014/main" id="{32CA2395-1D30-4D6B-8513-19FA9174F004}"/>
              </a:ext>
            </a:extLst>
          </p:cNvPr>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380405576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Kuvadia 3">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C3D2298-7DFE-4C69-9C91-D4632A48D20B}" type="datetime1">
              <a:rPr lang="fi-FI" smtClean="0"/>
              <a:t>25.3.2020</a:t>
            </a:fld>
            <a:endParaRPr lang="fi-FI"/>
          </a:p>
        </p:txBody>
      </p:sp>
      <p:sp>
        <p:nvSpPr>
          <p:cNvPr id="3" name="Alatunnisteen paikkamerkki 2"/>
          <p:cNvSpPr>
            <a:spLocks noGrp="1"/>
          </p:cNvSpPr>
          <p:nvPr>
            <p:ph type="ftr" sz="quarter" idx="11"/>
          </p:nvPr>
        </p:nvSpPr>
        <p:spPr/>
        <p:txBody>
          <a:bodyPr/>
          <a:lstStyle/>
          <a:p>
            <a:r>
              <a:rPr lang="fi-FI"/>
              <a:t>[Esitys, Esittäjän nimi]</a:t>
            </a:r>
          </a:p>
        </p:txBody>
      </p:sp>
      <p:sp>
        <p:nvSpPr>
          <p:cNvPr id="4" name="Dian numeron paikkamerkki 3"/>
          <p:cNvSpPr>
            <a:spLocks noGrp="1"/>
          </p:cNvSpPr>
          <p:nvPr>
            <p:ph type="sldNum" sz="quarter" idx="12"/>
          </p:nvPr>
        </p:nvSpPr>
        <p:spPr/>
        <p:txBody>
          <a:bodyPr/>
          <a:lstStyle/>
          <a:p>
            <a:fld id="{555576D1-30C2-43C4-8B4A-D6FCC1F068ED}" type="slidenum">
              <a:rPr lang="fi-FI" smtClean="0"/>
              <a:t>‹#›</a:t>
            </a:fld>
            <a:endParaRPr lang="fi-FI"/>
          </a:p>
        </p:txBody>
      </p:sp>
      <p:sp>
        <p:nvSpPr>
          <p:cNvPr id="7" name="Kuvan paikkamerkki 5">
            <a:extLst>
              <a:ext uri="{FF2B5EF4-FFF2-40B4-BE49-F238E27FC236}">
                <a16:creationId xmlns:a16="http://schemas.microsoft.com/office/drawing/2014/main" id="{46ACEDE9-58B2-4703-8F64-16D29E105C6F}"/>
              </a:ext>
            </a:extLst>
          </p:cNvPr>
          <p:cNvSpPr>
            <a:spLocks noGrp="1"/>
          </p:cNvSpPr>
          <p:nvPr>
            <p:ph type="pic" sz="quarter" idx="14"/>
          </p:nvPr>
        </p:nvSpPr>
        <p:spPr>
          <a:xfrm>
            <a:off x="0" y="0"/>
            <a:ext cx="6120000" cy="3430800"/>
          </a:xfrm>
          <a:solidFill>
            <a:srgbClr val="FFFFFF"/>
          </a:solidFill>
        </p:spPr>
        <p:txBody>
          <a:bodyPr/>
          <a:lstStyle>
            <a:lvl1pPr marL="0" indent="0" algn="ctr">
              <a:buNone/>
              <a:defRPr/>
            </a:lvl1pPr>
          </a:lstStyle>
          <a:p>
            <a:r>
              <a:rPr lang="fi-FI" smtClean="0"/>
              <a:t>Lisää kuva napsauttamalla kuvaketta</a:t>
            </a:r>
            <a:endParaRPr lang="fi-FI"/>
          </a:p>
        </p:txBody>
      </p:sp>
      <p:sp>
        <p:nvSpPr>
          <p:cNvPr id="8" name="Kuvan paikkamerkki 5">
            <a:extLst>
              <a:ext uri="{FF2B5EF4-FFF2-40B4-BE49-F238E27FC236}">
                <a16:creationId xmlns:a16="http://schemas.microsoft.com/office/drawing/2014/main" id="{86B39152-7119-4EF7-90C3-0984541F1CCA}"/>
              </a:ext>
            </a:extLst>
          </p:cNvPr>
          <p:cNvSpPr>
            <a:spLocks noGrp="1"/>
          </p:cNvSpPr>
          <p:nvPr>
            <p:ph type="pic" sz="quarter" idx="15"/>
          </p:nvPr>
        </p:nvSpPr>
        <p:spPr>
          <a:xfrm>
            <a:off x="0" y="3429000"/>
            <a:ext cx="6120000" cy="3430800"/>
          </a:xfrm>
          <a:solidFill>
            <a:srgbClr val="FFFFFF"/>
          </a:solidFill>
        </p:spPr>
        <p:txBody>
          <a:bodyPr/>
          <a:lstStyle>
            <a:lvl1pPr marL="0" indent="0" algn="ctr">
              <a:buNone/>
              <a:defRPr/>
            </a:lvl1pPr>
          </a:lstStyle>
          <a:p>
            <a:r>
              <a:rPr lang="fi-FI" smtClean="0"/>
              <a:t>Lisää kuva napsauttamalla kuvaketta</a:t>
            </a:r>
            <a:endParaRPr lang="fi-FI"/>
          </a:p>
        </p:txBody>
      </p:sp>
      <p:sp>
        <p:nvSpPr>
          <p:cNvPr id="6" name="Kuvan paikkamerkki 5">
            <a:extLst>
              <a:ext uri="{FF2B5EF4-FFF2-40B4-BE49-F238E27FC236}">
                <a16:creationId xmlns:a16="http://schemas.microsoft.com/office/drawing/2014/main" id="{F6304B0B-03BF-4B81-8055-C0E1F78958DA}"/>
              </a:ext>
            </a:extLst>
          </p:cNvPr>
          <p:cNvSpPr>
            <a:spLocks noGrp="1"/>
          </p:cNvSpPr>
          <p:nvPr>
            <p:ph type="pic" sz="quarter" idx="13"/>
          </p:nvPr>
        </p:nvSpPr>
        <p:spPr>
          <a:xfrm>
            <a:off x="6096000" y="0"/>
            <a:ext cx="6120000" cy="6858000"/>
          </a:xfrm>
          <a:solidFill>
            <a:srgbClr val="FFFFFF"/>
          </a:solidFill>
        </p:spPr>
        <p:txBody>
          <a:bodyPr/>
          <a:lstStyle>
            <a:lvl1pPr marL="0" indent="0" algn="ctr">
              <a:buNone/>
              <a:defRPr/>
            </a:lvl1pPr>
          </a:lstStyle>
          <a:p>
            <a:r>
              <a:rPr lang="fi-FI" smtClean="0"/>
              <a:t>Lisää kuva napsauttamalla kuvaketta</a:t>
            </a:r>
            <a:endParaRPr lang="fi-FI"/>
          </a:p>
        </p:txBody>
      </p:sp>
    </p:spTree>
    <p:extLst>
      <p:ext uri="{BB962C8B-B14F-4D97-AF65-F5344CB8AC3E}">
        <p14:creationId xmlns:p14="http://schemas.microsoft.com/office/powerpoint/2010/main" val="174487801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Kuvadia 4">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C3D2298-7DFE-4C69-9C91-D4632A48D20B}" type="datetime1">
              <a:rPr lang="fi-FI" smtClean="0"/>
              <a:t>25.3.2020</a:t>
            </a:fld>
            <a:endParaRPr lang="fi-FI"/>
          </a:p>
        </p:txBody>
      </p:sp>
      <p:sp>
        <p:nvSpPr>
          <p:cNvPr id="3" name="Alatunnisteen paikkamerkki 2"/>
          <p:cNvSpPr>
            <a:spLocks noGrp="1"/>
          </p:cNvSpPr>
          <p:nvPr>
            <p:ph type="ftr" sz="quarter" idx="11"/>
          </p:nvPr>
        </p:nvSpPr>
        <p:spPr/>
        <p:txBody>
          <a:bodyPr/>
          <a:lstStyle/>
          <a:p>
            <a:r>
              <a:rPr lang="fi-FI"/>
              <a:t>[Esitys, Esittäjän nimi]</a:t>
            </a:r>
          </a:p>
        </p:txBody>
      </p:sp>
      <p:sp>
        <p:nvSpPr>
          <p:cNvPr id="4" name="Dian numeron paikkamerkki 3"/>
          <p:cNvSpPr>
            <a:spLocks noGrp="1"/>
          </p:cNvSpPr>
          <p:nvPr>
            <p:ph type="sldNum" sz="quarter" idx="12"/>
          </p:nvPr>
        </p:nvSpPr>
        <p:spPr/>
        <p:txBody>
          <a:bodyPr/>
          <a:lstStyle/>
          <a:p>
            <a:fld id="{555576D1-30C2-43C4-8B4A-D6FCC1F068ED}" type="slidenum">
              <a:rPr lang="fi-FI" smtClean="0"/>
              <a:t>‹#›</a:t>
            </a:fld>
            <a:endParaRPr lang="fi-FI"/>
          </a:p>
        </p:txBody>
      </p:sp>
      <p:sp>
        <p:nvSpPr>
          <p:cNvPr id="7" name="Kuvan paikkamerkki 5">
            <a:extLst>
              <a:ext uri="{FF2B5EF4-FFF2-40B4-BE49-F238E27FC236}">
                <a16:creationId xmlns:a16="http://schemas.microsoft.com/office/drawing/2014/main" id="{46ACEDE9-58B2-4703-8F64-16D29E105C6F}"/>
              </a:ext>
            </a:extLst>
          </p:cNvPr>
          <p:cNvSpPr>
            <a:spLocks noGrp="1"/>
          </p:cNvSpPr>
          <p:nvPr>
            <p:ph type="pic" sz="quarter" idx="14"/>
          </p:nvPr>
        </p:nvSpPr>
        <p:spPr>
          <a:xfrm>
            <a:off x="0" y="0"/>
            <a:ext cx="6120000" cy="3430800"/>
          </a:xfrm>
          <a:solidFill>
            <a:srgbClr val="FFFFFF"/>
          </a:solidFill>
        </p:spPr>
        <p:txBody>
          <a:bodyPr/>
          <a:lstStyle>
            <a:lvl1pPr marL="0" indent="0" algn="ctr">
              <a:buNone/>
              <a:defRPr/>
            </a:lvl1pPr>
          </a:lstStyle>
          <a:p>
            <a:r>
              <a:rPr lang="fi-FI" smtClean="0"/>
              <a:t>Lisää kuva napsauttamalla kuvaketta</a:t>
            </a:r>
            <a:endParaRPr lang="fi-FI"/>
          </a:p>
        </p:txBody>
      </p:sp>
      <p:sp>
        <p:nvSpPr>
          <p:cNvPr id="8" name="Kuvan paikkamerkki 5">
            <a:extLst>
              <a:ext uri="{FF2B5EF4-FFF2-40B4-BE49-F238E27FC236}">
                <a16:creationId xmlns:a16="http://schemas.microsoft.com/office/drawing/2014/main" id="{86B39152-7119-4EF7-90C3-0984541F1CCA}"/>
              </a:ext>
            </a:extLst>
          </p:cNvPr>
          <p:cNvSpPr>
            <a:spLocks noGrp="1"/>
          </p:cNvSpPr>
          <p:nvPr>
            <p:ph type="pic" sz="quarter" idx="15"/>
          </p:nvPr>
        </p:nvSpPr>
        <p:spPr>
          <a:xfrm>
            <a:off x="0" y="3429000"/>
            <a:ext cx="6120000" cy="3430800"/>
          </a:xfrm>
          <a:solidFill>
            <a:srgbClr val="FFFFFF"/>
          </a:solidFill>
        </p:spPr>
        <p:txBody>
          <a:bodyPr/>
          <a:lstStyle>
            <a:lvl1pPr marL="0" indent="0" algn="ctr">
              <a:buNone/>
              <a:defRPr/>
            </a:lvl1pPr>
          </a:lstStyle>
          <a:p>
            <a:r>
              <a:rPr lang="fi-FI" smtClean="0"/>
              <a:t>Lisää kuva napsauttamalla kuvaketta</a:t>
            </a:r>
            <a:endParaRPr lang="fi-FI"/>
          </a:p>
        </p:txBody>
      </p:sp>
      <p:sp>
        <p:nvSpPr>
          <p:cNvPr id="9" name="Kuvan paikkamerkki 5">
            <a:extLst>
              <a:ext uri="{FF2B5EF4-FFF2-40B4-BE49-F238E27FC236}">
                <a16:creationId xmlns:a16="http://schemas.microsoft.com/office/drawing/2014/main" id="{B84A3992-4F20-4B8F-8387-7B67C4ED1C37}"/>
              </a:ext>
            </a:extLst>
          </p:cNvPr>
          <p:cNvSpPr>
            <a:spLocks noGrp="1"/>
          </p:cNvSpPr>
          <p:nvPr>
            <p:ph type="pic" sz="quarter" idx="16"/>
          </p:nvPr>
        </p:nvSpPr>
        <p:spPr>
          <a:xfrm>
            <a:off x="6110514" y="9000"/>
            <a:ext cx="6120000" cy="3430800"/>
          </a:xfrm>
          <a:solidFill>
            <a:srgbClr val="FFFFFF"/>
          </a:solidFill>
        </p:spPr>
        <p:txBody>
          <a:bodyPr/>
          <a:lstStyle>
            <a:lvl1pPr marL="0" indent="0" algn="ctr">
              <a:buNone/>
              <a:defRPr/>
            </a:lvl1pPr>
          </a:lstStyle>
          <a:p>
            <a:r>
              <a:rPr lang="fi-FI" smtClean="0"/>
              <a:t>Lisää kuva napsauttamalla kuvaketta</a:t>
            </a:r>
            <a:endParaRPr lang="fi-FI"/>
          </a:p>
        </p:txBody>
      </p:sp>
      <p:sp>
        <p:nvSpPr>
          <p:cNvPr id="10" name="Kuvan paikkamerkki 5">
            <a:extLst>
              <a:ext uri="{FF2B5EF4-FFF2-40B4-BE49-F238E27FC236}">
                <a16:creationId xmlns:a16="http://schemas.microsoft.com/office/drawing/2014/main" id="{D0491F2A-E4C6-4C57-BC8B-2CCA9CE05B7C}"/>
              </a:ext>
            </a:extLst>
          </p:cNvPr>
          <p:cNvSpPr>
            <a:spLocks noGrp="1"/>
          </p:cNvSpPr>
          <p:nvPr>
            <p:ph type="pic" sz="quarter" idx="17"/>
          </p:nvPr>
        </p:nvSpPr>
        <p:spPr>
          <a:xfrm>
            <a:off x="6110514" y="3438000"/>
            <a:ext cx="6120000" cy="3430800"/>
          </a:xfrm>
          <a:solidFill>
            <a:srgbClr val="FFFFFF"/>
          </a:solidFill>
        </p:spPr>
        <p:txBody>
          <a:bodyPr/>
          <a:lstStyle>
            <a:lvl1pPr marL="0" indent="0" algn="ctr">
              <a:buNone/>
              <a:defRPr/>
            </a:lvl1pPr>
          </a:lstStyle>
          <a:p>
            <a:r>
              <a:rPr lang="fi-FI" smtClean="0"/>
              <a:t>Lisää kuva napsauttamalla kuvaketta</a:t>
            </a:r>
            <a:endParaRPr lang="fi-FI"/>
          </a:p>
        </p:txBody>
      </p:sp>
    </p:spTree>
    <p:extLst>
      <p:ext uri="{BB962C8B-B14F-4D97-AF65-F5344CB8AC3E}">
        <p14:creationId xmlns:p14="http://schemas.microsoft.com/office/powerpoint/2010/main" val="18393038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893B4B9-5DDC-48B1-A1B0-7B349232F409}" type="datetime1">
              <a:rPr lang="fi-FI" smtClean="0"/>
              <a:t>25.3.2020</a:t>
            </a:fld>
            <a:endParaRPr lang="fi-FI"/>
          </a:p>
        </p:txBody>
      </p:sp>
      <p:sp>
        <p:nvSpPr>
          <p:cNvPr id="3" name="Alatunnisteen paikkamerkki 2"/>
          <p:cNvSpPr>
            <a:spLocks noGrp="1"/>
          </p:cNvSpPr>
          <p:nvPr>
            <p:ph type="ftr" sz="quarter" idx="11"/>
          </p:nvPr>
        </p:nvSpPr>
        <p:spPr/>
        <p:txBody>
          <a:bodyPr/>
          <a:lstStyle/>
          <a:p>
            <a:r>
              <a:rPr lang="fi-FI"/>
              <a:t>[Esitys, Esittäjän nimi]</a:t>
            </a:r>
          </a:p>
        </p:txBody>
      </p:sp>
      <p:sp>
        <p:nvSpPr>
          <p:cNvPr id="4" name="Dian numeron paikkamerkki 3"/>
          <p:cNvSpPr>
            <a:spLocks noGrp="1"/>
          </p:cNvSpPr>
          <p:nvPr>
            <p:ph type="sldNum" sz="quarter" idx="12"/>
          </p:nvPr>
        </p:nvSpPr>
        <p:spPr/>
        <p:txBody>
          <a:bodyPr/>
          <a:lstStyle/>
          <a:p>
            <a:fld id="{555576D1-30C2-43C4-8B4A-D6FCC1F068ED}" type="slidenum">
              <a:rPr lang="fi-FI" smtClean="0"/>
              <a:t>‹#›</a:t>
            </a:fld>
            <a:endParaRPr lang="fi-FI"/>
          </a:p>
        </p:txBody>
      </p:sp>
    </p:spTree>
    <p:extLst>
      <p:ext uri="{BB962C8B-B14F-4D97-AF65-F5344CB8AC3E}">
        <p14:creationId xmlns:p14="http://schemas.microsoft.com/office/powerpoint/2010/main" val="3694118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Vain log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AC3D2298-7DFE-4C69-9C91-D4632A48D20B}" type="datetime1">
              <a:rPr lang="fi-FI" smtClean="0"/>
              <a:t>25.3.2020</a:t>
            </a:fld>
            <a:endParaRPr lang="fi-FI"/>
          </a:p>
        </p:txBody>
      </p:sp>
      <p:sp>
        <p:nvSpPr>
          <p:cNvPr id="4" name="Alatunnisteen paikkamerkki 3"/>
          <p:cNvSpPr>
            <a:spLocks noGrp="1"/>
          </p:cNvSpPr>
          <p:nvPr>
            <p:ph type="ftr" sz="quarter" idx="11"/>
          </p:nvPr>
        </p:nvSpPr>
        <p:spPr/>
        <p:txBody>
          <a:bodyPr/>
          <a:lstStyle/>
          <a:p>
            <a:r>
              <a:rPr lang="fi-FI"/>
              <a:t>[Esitys, Esittäjän nimi]</a:t>
            </a:r>
          </a:p>
        </p:txBody>
      </p:sp>
      <p:sp>
        <p:nvSpPr>
          <p:cNvPr id="5" name="Dian numeron paikkamerkki 4"/>
          <p:cNvSpPr>
            <a:spLocks noGrp="1"/>
          </p:cNvSpPr>
          <p:nvPr>
            <p:ph type="sldNum" sz="quarter" idx="12"/>
          </p:nvPr>
        </p:nvSpPr>
        <p:spPr/>
        <p:txBody>
          <a:bodyPr/>
          <a:lstStyle/>
          <a:p>
            <a:fld id="{555576D1-30C2-43C4-8B4A-D6FCC1F068ED}" type="slidenum">
              <a:rPr lang="fi-FI" smtClean="0"/>
              <a:t>‹#›</a:t>
            </a:fld>
            <a:endParaRPr lang="fi-FI"/>
          </a:p>
        </p:txBody>
      </p:sp>
      <p:pic>
        <p:nvPicPr>
          <p:cNvPr id="6" name="Picture 13" descr="Logo_fin_posa.png">
            <a:extLst>
              <a:ext uri="{FF2B5EF4-FFF2-40B4-BE49-F238E27FC236}">
                <a16:creationId xmlns:a16="http://schemas.microsoft.com/office/drawing/2014/main" id="{0257B012-F010-424B-BD1F-1B5AB5AA0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3314" y="6351068"/>
            <a:ext cx="2499365" cy="406401"/>
          </a:xfrm>
          <a:prstGeom prst="rect">
            <a:avLst/>
          </a:prstGeom>
        </p:spPr>
      </p:pic>
    </p:spTree>
    <p:extLst>
      <p:ext uri="{BB962C8B-B14F-4D97-AF65-F5344CB8AC3E}">
        <p14:creationId xmlns:p14="http://schemas.microsoft.com/office/powerpoint/2010/main" val="424524370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Valkoin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53426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Lopetusdia">
    <p:spTree>
      <p:nvGrpSpPr>
        <p:cNvPr id="1" name=""/>
        <p:cNvGrpSpPr/>
        <p:nvPr/>
      </p:nvGrpSpPr>
      <p:grpSpPr>
        <a:xfrm>
          <a:off x="0" y="0"/>
          <a:ext cx="0" cy="0"/>
          <a:chOff x="0" y="0"/>
          <a:chExt cx="0" cy="0"/>
        </a:xfrm>
      </p:grpSpPr>
      <p:pic>
        <p:nvPicPr>
          <p:cNvPr id="2" name="Picture 26" descr="Ylakulma.png">
            <a:extLst>
              <a:ext uri="{FF2B5EF4-FFF2-40B4-BE49-F238E27FC236}">
                <a16:creationId xmlns:a16="http://schemas.microsoft.com/office/drawing/2014/main" id="{8C50EA56-8D07-4CAB-8201-B97E759EA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8559086" y="5608425"/>
            <a:ext cx="3632916" cy="1249577"/>
          </a:xfrm>
          <a:prstGeom prst="rect">
            <a:avLst/>
          </a:prstGeom>
        </p:spPr>
      </p:pic>
      <p:pic>
        <p:nvPicPr>
          <p:cNvPr id="3" name="Picture 27" descr="Alakulma.png">
            <a:extLst>
              <a:ext uri="{FF2B5EF4-FFF2-40B4-BE49-F238E27FC236}">
                <a16:creationId xmlns:a16="http://schemas.microsoft.com/office/drawing/2014/main" id="{8E201BF7-2BA2-440D-9B31-87234EA52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608425"/>
            <a:ext cx="3632916" cy="1249577"/>
          </a:xfrm>
          <a:prstGeom prst="rect">
            <a:avLst/>
          </a:prstGeom>
        </p:spPr>
      </p:pic>
      <p:sp>
        <p:nvSpPr>
          <p:cNvPr id="4" name="TextBox 1">
            <a:extLst>
              <a:ext uri="{FF2B5EF4-FFF2-40B4-BE49-F238E27FC236}">
                <a16:creationId xmlns:a16="http://schemas.microsoft.com/office/drawing/2014/main" id="{A640C7C9-C0E8-45D0-AFAB-F1D6B2526376}"/>
              </a:ext>
            </a:extLst>
          </p:cNvPr>
          <p:cNvSpPr txBox="1"/>
          <p:nvPr/>
        </p:nvSpPr>
        <p:spPr>
          <a:xfrm>
            <a:off x="2959125" y="3528687"/>
            <a:ext cx="6273752" cy="1816266"/>
          </a:xfrm>
          <a:prstGeom prst="rect">
            <a:avLst/>
          </a:prstGeom>
          <a:noFill/>
        </p:spPr>
        <p:txBody>
          <a:bodyPr wrap="square" rtlCol="0">
            <a:spAutoFit/>
          </a:bodyPr>
          <a:lstStyle/>
          <a:p>
            <a:pPr algn="ctr"/>
            <a:r>
              <a:rPr lang="fi-FI" sz="2400" dirty="0">
                <a:solidFill>
                  <a:srgbClr val="5A5A5B"/>
                </a:solidFill>
              </a:rPr>
              <a:t>www.prh.fi</a:t>
            </a:r>
          </a:p>
          <a:p>
            <a:pPr algn="ctr"/>
            <a:endParaRPr lang="fi-FI" sz="1467" dirty="0">
              <a:solidFill>
                <a:srgbClr val="5A5A5B"/>
              </a:solidFill>
            </a:endParaRPr>
          </a:p>
          <a:p>
            <a:pPr algn="ctr"/>
            <a:endParaRPr lang="fi-FI" sz="1467" dirty="0">
              <a:solidFill>
                <a:srgbClr val="5A5A5B"/>
              </a:solidFill>
            </a:endParaRPr>
          </a:p>
          <a:p>
            <a:pPr algn="ctr"/>
            <a:r>
              <a:rPr lang="fi-FI" sz="1467" dirty="0">
                <a:solidFill>
                  <a:srgbClr val="5A5A5B"/>
                </a:solidFill>
              </a:rPr>
              <a:t>Sörnäisten rantatie 13 C, Helsinki </a:t>
            </a:r>
          </a:p>
          <a:p>
            <a:pPr algn="ctr"/>
            <a:r>
              <a:rPr lang="fi-FI" sz="1467" dirty="0">
                <a:solidFill>
                  <a:srgbClr val="5A5A5B"/>
                </a:solidFill>
              </a:rPr>
              <a:t>Postiosoite: 00091 PRH</a:t>
            </a:r>
          </a:p>
          <a:p>
            <a:pPr marL="0" marR="0" indent="0" algn="ctr" defTabSz="1219170" rtl="0" eaLnBrk="1" fontAlgn="auto" latinLnBrk="0" hangingPunct="1">
              <a:lnSpc>
                <a:spcPct val="100000"/>
              </a:lnSpc>
              <a:spcBef>
                <a:spcPts val="0"/>
              </a:spcBef>
              <a:spcAft>
                <a:spcPts val="0"/>
              </a:spcAft>
              <a:buClrTx/>
              <a:buSzTx/>
              <a:buFontTx/>
              <a:buNone/>
              <a:tabLst/>
              <a:defRPr/>
            </a:pPr>
            <a:r>
              <a:rPr lang="fi-FI" sz="1467" dirty="0">
                <a:solidFill>
                  <a:srgbClr val="5A5A5B"/>
                </a:solidFill>
              </a:rPr>
              <a:t>Asiakaspalvelu: 029 509 5050  •  Vaihde: 029 509 5000 </a:t>
            </a:r>
          </a:p>
          <a:p>
            <a:pPr marL="0" marR="0" indent="0" algn="ctr" defTabSz="1219170" rtl="0" eaLnBrk="1" fontAlgn="auto" latinLnBrk="0" hangingPunct="1">
              <a:lnSpc>
                <a:spcPct val="100000"/>
              </a:lnSpc>
              <a:spcBef>
                <a:spcPts val="0"/>
              </a:spcBef>
              <a:spcAft>
                <a:spcPts val="0"/>
              </a:spcAft>
              <a:buClrTx/>
              <a:buSzTx/>
              <a:buFontTx/>
              <a:buNone/>
              <a:tabLst/>
              <a:defRPr/>
            </a:pPr>
            <a:endParaRPr lang="en-US" sz="1467" dirty="0">
              <a:solidFill>
                <a:srgbClr val="5A5A5B"/>
              </a:solidFill>
            </a:endParaRPr>
          </a:p>
        </p:txBody>
      </p:sp>
      <p:grpSp>
        <p:nvGrpSpPr>
          <p:cNvPr id="24" name="Ryhmä 23">
            <a:extLst>
              <a:ext uri="{FF2B5EF4-FFF2-40B4-BE49-F238E27FC236}">
                <a16:creationId xmlns:a16="http://schemas.microsoft.com/office/drawing/2014/main" id="{A5D8C9C5-5BB2-4254-B83D-55F707DF618A}"/>
              </a:ext>
            </a:extLst>
          </p:cNvPr>
          <p:cNvGrpSpPr/>
          <p:nvPr/>
        </p:nvGrpSpPr>
        <p:grpSpPr>
          <a:xfrm>
            <a:off x="3864120" y="5354513"/>
            <a:ext cx="4463761" cy="332347"/>
            <a:chOff x="3864120" y="5354513"/>
            <a:chExt cx="4463761" cy="332347"/>
          </a:xfrm>
        </p:grpSpPr>
        <p:sp>
          <p:nvSpPr>
            <p:cNvPr id="5" name="Freeform 1">
              <a:hlinkClick r:id="rId4"/>
              <a:extLst>
                <a:ext uri="{FF2B5EF4-FFF2-40B4-BE49-F238E27FC236}">
                  <a16:creationId xmlns:a16="http://schemas.microsoft.com/office/drawing/2014/main" id="{E97C7911-0D74-4AEE-A671-193D156A958E}"/>
                </a:ext>
              </a:extLst>
            </p:cNvPr>
            <p:cNvSpPr>
              <a:spLocks noChangeArrowheads="1"/>
            </p:cNvSpPr>
            <p:nvPr/>
          </p:nvSpPr>
          <p:spPr bwMode="auto">
            <a:xfrm>
              <a:off x="3864120" y="5366687"/>
              <a:ext cx="397189" cy="320173"/>
            </a:xfrm>
            <a:custGeom>
              <a:avLst/>
              <a:gdLst>
                <a:gd name="T0" fmla="*/ 1255 w 1424"/>
                <a:gd name="T1" fmla="*/ 183 h 1158"/>
                <a:gd name="T2" fmla="*/ 1384 w 1424"/>
                <a:gd name="T3" fmla="*/ 22 h 1158"/>
                <a:gd name="T4" fmla="*/ 1198 w 1424"/>
                <a:gd name="T5" fmla="*/ 93 h 1158"/>
                <a:gd name="T6" fmla="*/ 985 w 1424"/>
                <a:gd name="T7" fmla="*/ 0 h 1158"/>
                <a:gd name="T8" fmla="*/ 693 w 1424"/>
                <a:gd name="T9" fmla="*/ 292 h 1158"/>
                <a:gd name="T10" fmla="*/ 701 w 1424"/>
                <a:gd name="T11" fmla="*/ 359 h 1158"/>
                <a:gd name="T12" fmla="*/ 99 w 1424"/>
                <a:gd name="T13" fmla="*/ 54 h 1158"/>
                <a:gd name="T14" fmla="*/ 60 w 1424"/>
                <a:gd name="T15" fmla="*/ 201 h 1158"/>
                <a:gd name="T16" fmla="*/ 189 w 1424"/>
                <a:gd name="T17" fmla="*/ 444 h 1158"/>
                <a:gd name="T18" fmla="*/ 57 w 1424"/>
                <a:gd name="T19" fmla="*/ 407 h 1158"/>
                <a:gd name="T20" fmla="*/ 57 w 1424"/>
                <a:gd name="T21" fmla="*/ 411 h 1158"/>
                <a:gd name="T22" fmla="*/ 291 w 1424"/>
                <a:gd name="T23" fmla="*/ 697 h 1158"/>
                <a:gd name="T24" fmla="*/ 214 w 1424"/>
                <a:gd name="T25" fmla="*/ 707 h 1158"/>
                <a:gd name="T26" fmla="*/ 160 w 1424"/>
                <a:gd name="T27" fmla="*/ 702 h 1158"/>
                <a:gd name="T28" fmla="*/ 432 w 1424"/>
                <a:gd name="T29" fmla="*/ 905 h 1158"/>
                <a:gd name="T30" fmla="*/ 70 w 1424"/>
                <a:gd name="T31" fmla="*/ 1030 h 1158"/>
                <a:gd name="T32" fmla="*/ 0 w 1424"/>
                <a:gd name="T33" fmla="*/ 1026 h 1158"/>
                <a:gd name="T34" fmla="*/ 448 w 1424"/>
                <a:gd name="T35" fmla="*/ 1157 h 1158"/>
                <a:gd name="T36" fmla="*/ 1278 w 1424"/>
                <a:gd name="T37" fmla="*/ 326 h 1158"/>
                <a:gd name="T38" fmla="*/ 1277 w 1424"/>
                <a:gd name="T39" fmla="*/ 288 h 1158"/>
                <a:gd name="T40" fmla="*/ 1423 w 1424"/>
                <a:gd name="T41" fmla="*/ 137 h 1158"/>
                <a:gd name="T42" fmla="*/ 1255 w 1424"/>
                <a:gd name="T43" fmla="*/ 18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4" h="1158">
                  <a:moveTo>
                    <a:pt x="1255" y="183"/>
                  </a:moveTo>
                  <a:cubicBezTo>
                    <a:pt x="1316" y="147"/>
                    <a:pt x="1362" y="90"/>
                    <a:pt x="1384" y="22"/>
                  </a:cubicBezTo>
                  <a:cubicBezTo>
                    <a:pt x="1327" y="55"/>
                    <a:pt x="1265" y="79"/>
                    <a:pt x="1198" y="93"/>
                  </a:cubicBezTo>
                  <a:cubicBezTo>
                    <a:pt x="1145" y="36"/>
                    <a:pt x="1069" y="0"/>
                    <a:pt x="985" y="0"/>
                  </a:cubicBezTo>
                  <a:cubicBezTo>
                    <a:pt x="824" y="0"/>
                    <a:pt x="693" y="131"/>
                    <a:pt x="693" y="292"/>
                  </a:cubicBezTo>
                  <a:cubicBezTo>
                    <a:pt x="693" y="315"/>
                    <a:pt x="696" y="337"/>
                    <a:pt x="701" y="359"/>
                  </a:cubicBezTo>
                  <a:cubicBezTo>
                    <a:pt x="458" y="347"/>
                    <a:pt x="243" y="230"/>
                    <a:pt x="99" y="54"/>
                  </a:cubicBezTo>
                  <a:cubicBezTo>
                    <a:pt x="74" y="97"/>
                    <a:pt x="60" y="147"/>
                    <a:pt x="60" y="201"/>
                  </a:cubicBezTo>
                  <a:cubicBezTo>
                    <a:pt x="60" y="302"/>
                    <a:pt x="111" y="391"/>
                    <a:pt x="189" y="444"/>
                  </a:cubicBezTo>
                  <a:cubicBezTo>
                    <a:pt x="142" y="442"/>
                    <a:pt x="97" y="429"/>
                    <a:pt x="57" y="407"/>
                  </a:cubicBezTo>
                  <a:cubicBezTo>
                    <a:pt x="57" y="408"/>
                    <a:pt x="57" y="409"/>
                    <a:pt x="57" y="411"/>
                  </a:cubicBezTo>
                  <a:cubicBezTo>
                    <a:pt x="57" y="552"/>
                    <a:pt x="158" y="670"/>
                    <a:pt x="291" y="697"/>
                  </a:cubicBezTo>
                  <a:cubicBezTo>
                    <a:pt x="267" y="704"/>
                    <a:pt x="241" y="707"/>
                    <a:pt x="214" y="707"/>
                  </a:cubicBezTo>
                  <a:cubicBezTo>
                    <a:pt x="196" y="707"/>
                    <a:pt x="177" y="705"/>
                    <a:pt x="160" y="702"/>
                  </a:cubicBezTo>
                  <a:cubicBezTo>
                    <a:pt x="197" y="818"/>
                    <a:pt x="304" y="902"/>
                    <a:pt x="432" y="905"/>
                  </a:cubicBezTo>
                  <a:cubicBezTo>
                    <a:pt x="332" y="983"/>
                    <a:pt x="206" y="1030"/>
                    <a:pt x="70" y="1030"/>
                  </a:cubicBezTo>
                  <a:cubicBezTo>
                    <a:pt x="46" y="1030"/>
                    <a:pt x="23" y="1028"/>
                    <a:pt x="0" y="1026"/>
                  </a:cubicBezTo>
                  <a:cubicBezTo>
                    <a:pt x="129" y="1108"/>
                    <a:pt x="283" y="1157"/>
                    <a:pt x="448" y="1157"/>
                  </a:cubicBezTo>
                  <a:cubicBezTo>
                    <a:pt x="985" y="1157"/>
                    <a:pt x="1278" y="712"/>
                    <a:pt x="1278" y="326"/>
                  </a:cubicBezTo>
                  <a:cubicBezTo>
                    <a:pt x="1278" y="313"/>
                    <a:pt x="1278" y="301"/>
                    <a:pt x="1277" y="288"/>
                  </a:cubicBezTo>
                  <a:cubicBezTo>
                    <a:pt x="1334" y="247"/>
                    <a:pt x="1384" y="196"/>
                    <a:pt x="1423" y="137"/>
                  </a:cubicBezTo>
                  <a:cubicBezTo>
                    <a:pt x="1371" y="160"/>
                    <a:pt x="1314" y="176"/>
                    <a:pt x="1255" y="183"/>
                  </a:cubicBezTo>
                </a:path>
              </a:pathLst>
            </a:custGeom>
            <a:solidFill>
              <a:srgbClr val="009DE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grpSp>
          <p:nvGrpSpPr>
            <p:cNvPr id="22" name="Ryhmä 21">
              <a:extLst>
                <a:ext uri="{FF2B5EF4-FFF2-40B4-BE49-F238E27FC236}">
                  <a16:creationId xmlns:a16="http://schemas.microsoft.com/office/drawing/2014/main" id="{519CC9DB-CE65-4515-90A8-32402CDBEE07}"/>
                </a:ext>
              </a:extLst>
            </p:cNvPr>
            <p:cNvGrpSpPr/>
            <p:nvPr/>
          </p:nvGrpSpPr>
          <p:grpSpPr>
            <a:xfrm>
              <a:off x="6488270" y="5391036"/>
              <a:ext cx="616073" cy="254433"/>
              <a:chOff x="6488270" y="5391036"/>
              <a:chExt cx="616073" cy="254433"/>
            </a:xfrm>
          </p:grpSpPr>
          <p:sp>
            <p:nvSpPr>
              <p:cNvPr id="7" name="Freeform 2">
                <a:hlinkClick r:id="rId5"/>
                <a:extLst>
                  <a:ext uri="{FF2B5EF4-FFF2-40B4-BE49-F238E27FC236}">
                    <a16:creationId xmlns:a16="http://schemas.microsoft.com/office/drawing/2014/main" id="{4D2496AE-EB8F-42AC-BB48-F61036A9DC74}"/>
                  </a:ext>
                </a:extLst>
              </p:cNvPr>
              <p:cNvSpPr>
                <a:spLocks noChangeArrowheads="1"/>
              </p:cNvSpPr>
              <p:nvPr/>
            </p:nvSpPr>
            <p:spPr bwMode="auto">
              <a:xfrm>
                <a:off x="6736667" y="5391036"/>
                <a:ext cx="367676" cy="254433"/>
              </a:xfrm>
              <a:custGeom>
                <a:avLst/>
                <a:gdLst>
                  <a:gd name="T0" fmla="*/ 1251 w 1317"/>
                  <a:gd name="T1" fmla="*/ 69 h 922"/>
                  <a:gd name="T2" fmla="*/ 1119 w 1317"/>
                  <a:gd name="T3" fmla="*/ 13 h 922"/>
                  <a:gd name="T4" fmla="*/ 658 w 1317"/>
                  <a:gd name="T5" fmla="*/ 0 h 922"/>
                  <a:gd name="T6" fmla="*/ 658 w 1317"/>
                  <a:gd name="T7" fmla="*/ 0 h 922"/>
                  <a:gd name="T8" fmla="*/ 197 w 1317"/>
                  <a:gd name="T9" fmla="*/ 13 h 922"/>
                  <a:gd name="T10" fmla="*/ 65 w 1317"/>
                  <a:gd name="T11" fmla="*/ 69 h 922"/>
                  <a:gd name="T12" fmla="*/ 13 w 1317"/>
                  <a:gd name="T13" fmla="*/ 199 h 922"/>
                  <a:gd name="T14" fmla="*/ 0 w 1317"/>
                  <a:gd name="T15" fmla="*/ 411 h 922"/>
                  <a:gd name="T16" fmla="*/ 0 w 1317"/>
                  <a:gd name="T17" fmla="*/ 510 h 922"/>
                  <a:gd name="T18" fmla="*/ 13 w 1317"/>
                  <a:gd name="T19" fmla="*/ 722 h 922"/>
                  <a:gd name="T20" fmla="*/ 65 w 1317"/>
                  <a:gd name="T21" fmla="*/ 852 h 922"/>
                  <a:gd name="T22" fmla="*/ 210 w 1317"/>
                  <a:gd name="T23" fmla="*/ 908 h 922"/>
                  <a:gd name="T24" fmla="*/ 658 w 1317"/>
                  <a:gd name="T25" fmla="*/ 921 h 922"/>
                  <a:gd name="T26" fmla="*/ 1119 w 1317"/>
                  <a:gd name="T27" fmla="*/ 908 h 922"/>
                  <a:gd name="T28" fmla="*/ 1251 w 1317"/>
                  <a:gd name="T29" fmla="*/ 852 h 922"/>
                  <a:gd name="T30" fmla="*/ 1303 w 1317"/>
                  <a:gd name="T31" fmla="*/ 722 h 922"/>
                  <a:gd name="T32" fmla="*/ 1316 w 1317"/>
                  <a:gd name="T33" fmla="*/ 510 h 922"/>
                  <a:gd name="T34" fmla="*/ 1316 w 1317"/>
                  <a:gd name="T35" fmla="*/ 411 h 922"/>
                  <a:gd name="T36" fmla="*/ 1303 w 1317"/>
                  <a:gd name="T37" fmla="*/ 199 h 922"/>
                  <a:gd name="T38" fmla="*/ 1251 w 1317"/>
                  <a:gd name="T39" fmla="*/ 6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7" h="922">
                    <a:moveTo>
                      <a:pt x="1251" y="69"/>
                    </a:moveTo>
                    <a:cubicBezTo>
                      <a:pt x="1201" y="16"/>
                      <a:pt x="1145" y="16"/>
                      <a:pt x="1119" y="13"/>
                    </a:cubicBezTo>
                    <a:cubicBezTo>
                      <a:pt x="935" y="0"/>
                      <a:pt x="658" y="0"/>
                      <a:pt x="658" y="0"/>
                    </a:cubicBezTo>
                    <a:lnTo>
                      <a:pt x="658" y="0"/>
                    </a:lnTo>
                    <a:cubicBezTo>
                      <a:pt x="658" y="0"/>
                      <a:pt x="381" y="0"/>
                      <a:pt x="197" y="13"/>
                    </a:cubicBezTo>
                    <a:cubicBezTo>
                      <a:pt x="171" y="16"/>
                      <a:pt x="115" y="16"/>
                      <a:pt x="65" y="69"/>
                    </a:cubicBezTo>
                    <a:cubicBezTo>
                      <a:pt x="26" y="108"/>
                      <a:pt x="13" y="199"/>
                      <a:pt x="13" y="199"/>
                    </a:cubicBezTo>
                    <a:cubicBezTo>
                      <a:pt x="13" y="199"/>
                      <a:pt x="0" y="305"/>
                      <a:pt x="0" y="411"/>
                    </a:cubicBezTo>
                    <a:lnTo>
                      <a:pt x="0" y="510"/>
                    </a:lnTo>
                    <a:cubicBezTo>
                      <a:pt x="0" y="616"/>
                      <a:pt x="13" y="722"/>
                      <a:pt x="13" y="722"/>
                    </a:cubicBezTo>
                    <a:cubicBezTo>
                      <a:pt x="13" y="722"/>
                      <a:pt x="26" y="813"/>
                      <a:pt x="65" y="852"/>
                    </a:cubicBezTo>
                    <a:cubicBezTo>
                      <a:pt x="115" y="905"/>
                      <a:pt x="181" y="903"/>
                      <a:pt x="210" y="908"/>
                    </a:cubicBezTo>
                    <a:cubicBezTo>
                      <a:pt x="316" y="918"/>
                      <a:pt x="658" y="921"/>
                      <a:pt x="658" y="921"/>
                    </a:cubicBezTo>
                    <a:cubicBezTo>
                      <a:pt x="658" y="921"/>
                      <a:pt x="935" y="921"/>
                      <a:pt x="1119" y="908"/>
                    </a:cubicBezTo>
                    <a:cubicBezTo>
                      <a:pt x="1145" y="905"/>
                      <a:pt x="1201" y="905"/>
                      <a:pt x="1251" y="852"/>
                    </a:cubicBezTo>
                    <a:cubicBezTo>
                      <a:pt x="1290" y="813"/>
                      <a:pt x="1303" y="722"/>
                      <a:pt x="1303" y="722"/>
                    </a:cubicBezTo>
                    <a:cubicBezTo>
                      <a:pt x="1303" y="722"/>
                      <a:pt x="1316" y="616"/>
                      <a:pt x="1316" y="510"/>
                    </a:cubicBezTo>
                    <a:lnTo>
                      <a:pt x="1316" y="411"/>
                    </a:lnTo>
                    <a:cubicBezTo>
                      <a:pt x="1316" y="305"/>
                      <a:pt x="1303" y="199"/>
                      <a:pt x="1303" y="199"/>
                    </a:cubicBezTo>
                    <a:cubicBezTo>
                      <a:pt x="1303" y="199"/>
                      <a:pt x="1290" y="108"/>
                      <a:pt x="1251" y="69"/>
                    </a:cubicBezTo>
                  </a:path>
                </a:pathLst>
              </a:custGeom>
              <a:solidFill>
                <a:srgbClr val="D517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sp>
            <p:nvSpPr>
              <p:cNvPr id="8" name="Freeform 3">
                <a:hlinkClick r:id="rId5"/>
                <a:extLst>
                  <a:ext uri="{FF2B5EF4-FFF2-40B4-BE49-F238E27FC236}">
                    <a16:creationId xmlns:a16="http://schemas.microsoft.com/office/drawing/2014/main" id="{B13C4AC0-B12C-402E-9052-6E8515D4945A}"/>
                  </a:ext>
                </a:extLst>
              </p:cNvPr>
              <p:cNvSpPr>
                <a:spLocks noChangeArrowheads="1"/>
              </p:cNvSpPr>
              <p:nvPr/>
            </p:nvSpPr>
            <p:spPr bwMode="auto">
              <a:xfrm>
                <a:off x="6488270" y="5433644"/>
                <a:ext cx="229952" cy="166782"/>
              </a:xfrm>
              <a:custGeom>
                <a:avLst/>
                <a:gdLst>
                  <a:gd name="T0" fmla="*/ 199 w 826"/>
                  <a:gd name="T1" fmla="*/ 352 h 603"/>
                  <a:gd name="T2" fmla="*/ 309 w 826"/>
                  <a:gd name="T3" fmla="*/ 0 h 603"/>
                  <a:gd name="T4" fmla="*/ 216 w 826"/>
                  <a:gd name="T5" fmla="*/ 0 h 603"/>
                  <a:gd name="T6" fmla="*/ 155 w 826"/>
                  <a:gd name="T7" fmla="*/ 232 h 603"/>
                  <a:gd name="T8" fmla="*/ 93 w 826"/>
                  <a:gd name="T9" fmla="*/ 0 h 603"/>
                  <a:gd name="T10" fmla="*/ 0 w 826"/>
                  <a:gd name="T11" fmla="*/ 0 h 603"/>
                  <a:gd name="T12" fmla="*/ 111 w 826"/>
                  <a:gd name="T13" fmla="*/ 352 h 603"/>
                  <a:gd name="T14" fmla="*/ 111 w 826"/>
                  <a:gd name="T15" fmla="*/ 595 h 603"/>
                  <a:gd name="T16" fmla="*/ 199 w 826"/>
                  <a:gd name="T17" fmla="*/ 595 h 603"/>
                  <a:gd name="T18" fmla="*/ 199 w 826"/>
                  <a:gd name="T19" fmla="*/ 352 h 603"/>
                  <a:gd name="T20" fmla="*/ 446 w 826"/>
                  <a:gd name="T21" fmla="*/ 462 h 603"/>
                  <a:gd name="T22" fmla="*/ 410 w 826"/>
                  <a:gd name="T23" fmla="*/ 528 h 603"/>
                  <a:gd name="T24" fmla="*/ 375 w 826"/>
                  <a:gd name="T25" fmla="*/ 462 h 603"/>
                  <a:gd name="T26" fmla="*/ 375 w 826"/>
                  <a:gd name="T27" fmla="*/ 286 h 603"/>
                  <a:gd name="T28" fmla="*/ 410 w 826"/>
                  <a:gd name="T29" fmla="*/ 221 h 603"/>
                  <a:gd name="T30" fmla="*/ 446 w 826"/>
                  <a:gd name="T31" fmla="*/ 286 h 603"/>
                  <a:gd name="T32" fmla="*/ 446 w 826"/>
                  <a:gd name="T33" fmla="*/ 462 h 603"/>
                  <a:gd name="T34" fmla="*/ 529 w 826"/>
                  <a:gd name="T35" fmla="*/ 454 h 603"/>
                  <a:gd name="T36" fmla="*/ 529 w 826"/>
                  <a:gd name="T37" fmla="*/ 295 h 603"/>
                  <a:gd name="T38" fmla="*/ 503 w 826"/>
                  <a:gd name="T39" fmla="*/ 189 h 603"/>
                  <a:gd name="T40" fmla="*/ 410 w 826"/>
                  <a:gd name="T41" fmla="*/ 146 h 603"/>
                  <a:gd name="T42" fmla="*/ 318 w 826"/>
                  <a:gd name="T43" fmla="*/ 189 h 603"/>
                  <a:gd name="T44" fmla="*/ 291 w 826"/>
                  <a:gd name="T45" fmla="*/ 295 h 603"/>
                  <a:gd name="T46" fmla="*/ 291 w 826"/>
                  <a:gd name="T47" fmla="*/ 454 h 603"/>
                  <a:gd name="T48" fmla="*/ 317 w 826"/>
                  <a:gd name="T49" fmla="*/ 556 h 603"/>
                  <a:gd name="T50" fmla="*/ 410 w 826"/>
                  <a:gd name="T51" fmla="*/ 602 h 603"/>
                  <a:gd name="T52" fmla="*/ 505 w 826"/>
                  <a:gd name="T53" fmla="*/ 556 h 603"/>
                  <a:gd name="T54" fmla="*/ 529 w 826"/>
                  <a:gd name="T55" fmla="*/ 454 h 603"/>
                  <a:gd name="T56" fmla="*/ 825 w 826"/>
                  <a:gd name="T57" fmla="*/ 595 h 603"/>
                  <a:gd name="T58" fmla="*/ 825 w 826"/>
                  <a:gd name="T59" fmla="*/ 149 h 603"/>
                  <a:gd name="T60" fmla="*/ 741 w 826"/>
                  <a:gd name="T61" fmla="*/ 149 h 603"/>
                  <a:gd name="T62" fmla="*/ 741 w 826"/>
                  <a:gd name="T63" fmla="*/ 489 h 603"/>
                  <a:gd name="T64" fmla="*/ 693 w 826"/>
                  <a:gd name="T65" fmla="*/ 528 h 603"/>
                  <a:gd name="T66" fmla="*/ 675 w 826"/>
                  <a:gd name="T67" fmla="*/ 511 h 603"/>
                  <a:gd name="T68" fmla="*/ 675 w 826"/>
                  <a:gd name="T69" fmla="*/ 480 h 603"/>
                  <a:gd name="T70" fmla="*/ 675 w 826"/>
                  <a:gd name="T71" fmla="*/ 149 h 603"/>
                  <a:gd name="T72" fmla="*/ 591 w 826"/>
                  <a:gd name="T73" fmla="*/ 149 h 603"/>
                  <a:gd name="T74" fmla="*/ 591 w 826"/>
                  <a:gd name="T75" fmla="*/ 502 h 603"/>
                  <a:gd name="T76" fmla="*/ 600 w 826"/>
                  <a:gd name="T77" fmla="*/ 567 h 603"/>
                  <a:gd name="T78" fmla="*/ 653 w 826"/>
                  <a:gd name="T79" fmla="*/ 601 h 603"/>
                  <a:gd name="T80" fmla="*/ 741 w 826"/>
                  <a:gd name="T81" fmla="*/ 546 h 603"/>
                  <a:gd name="T82" fmla="*/ 741 w 826"/>
                  <a:gd name="T83" fmla="*/ 595 h 603"/>
                  <a:gd name="T84" fmla="*/ 825 w 826"/>
                  <a:gd name="T85" fmla="*/ 59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6" h="603">
                    <a:moveTo>
                      <a:pt x="199" y="352"/>
                    </a:moveTo>
                    <a:lnTo>
                      <a:pt x="309" y="0"/>
                    </a:lnTo>
                    <a:lnTo>
                      <a:pt x="216" y="0"/>
                    </a:lnTo>
                    <a:lnTo>
                      <a:pt x="155" y="232"/>
                    </a:lnTo>
                    <a:lnTo>
                      <a:pt x="93" y="0"/>
                    </a:lnTo>
                    <a:lnTo>
                      <a:pt x="0" y="0"/>
                    </a:lnTo>
                    <a:cubicBezTo>
                      <a:pt x="19" y="55"/>
                      <a:pt x="111" y="352"/>
                      <a:pt x="111" y="352"/>
                    </a:cubicBezTo>
                    <a:lnTo>
                      <a:pt x="111" y="595"/>
                    </a:lnTo>
                    <a:lnTo>
                      <a:pt x="199" y="595"/>
                    </a:lnTo>
                    <a:lnTo>
                      <a:pt x="199" y="352"/>
                    </a:lnTo>
                    <a:close/>
                    <a:moveTo>
                      <a:pt x="446" y="462"/>
                    </a:moveTo>
                    <a:cubicBezTo>
                      <a:pt x="450" y="506"/>
                      <a:pt x="436" y="528"/>
                      <a:pt x="410" y="528"/>
                    </a:cubicBezTo>
                    <a:cubicBezTo>
                      <a:pt x="384" y="528"/>
                      <a:pt x="371" y="507"/>
                      <a:pt x="375" y="462"/>
                    </a:cubicBezTo>
                    <a:lnTo>
                      <a:pt x="375" y="286"/>
                    </a:lnTo>
                    <a:cubicBezTo>
                      <a:pt x="371" y="242"/>
                      <a:pt x="384" y="221"/>
                      <a:pt x="410" y="221"/>
                    </a:cubicBezTo>
                    <a:cubicBezTo>
                      <a:pt x="436" y="221"/>
                      <a:pt x="450" y="242"/>
                      <a:pt x="446" y="286"/>
                    </a:cubicBezTo>
                    <a:lnTo>
                      <a:pt x="446" y="462"/>
                    </a:lnTo>
                    <a:close/>
                    <a:moveTo>
                      <a:pt x="529" y="454"/>
                    </a:moveTo>
                    <a:lnTo>
                      <a:pt x="529" y="295"/>
                    </a:lnTo>
                    <a:cubicBezTo>
                      <a:pt x="529" y="247"/>
                      <a:pt x="520" y="212"/>
                      <a:pt x="503" y="189"/>
                    </a:cubicBezTo>
                    <a:cubicBezTo>
                      <a:pt x="481" y="159"/>
                      <a:pt x="446" y="146"/>
                      <a:pt x="410" y="146"/>
                    </a:cubicBezTo>
                    <a:cubicBezTo>
                      <a:pt x="370" y="146"/>
                      <a:pt x="340" y="159"/>
                      <a:pt x="318" y="189"/>
                    </a:cubicBezTo>
                    <a:cubicBezTo>
                      <a:pt x="301" y="212"/>
                      <a:pt x="291" y="248"/>
                      <a:pt x="291" y="295"/>
                    </a:cubicBezTo>
                    <a:lnTo>
                      <a:pt x="291" y="454"/>
                    </a:lnTo>
                    <a:cubicBezTo>
                      <a:pt x="291" y="501"/>
                      <a:pt x="300" y="534"/>
                      <a:pt x="317" y="556"/>
                    </a:cubicBezTo>
                    <a:cubicBezTo>
                      <a:pt x="339" y="586"/>
                      <a:pt x="375" y="602"/>
                      <a:pt x="410" y="602"/>
                    </a:cubicBezTo>
                    <a:cubicBezTo>
                      <a:pt x="446" y="602"/>
                      <a:pt x="482" y="586"/>
                      <a:pt x="505" y="556"/>
                    </a:cubicBezTo>
                    <a:cubicBezTo>
                      <a:pt x="522" y="534"/>
                      <a:pt x="529" y="501"/>
                      <a:pt x="529" y="454"/>
                    </a:cubicBezTo>
                    <a:close/>
                    <a:moveTo>
                      <a:pt x="825" y="595"/>
                    </a:moveTo>
                    <a:lnTo>
                      <a:pt x="825" y="149"/>
                    </a:lnTo>
                    <a:lnTo>
                      <a:pt x="741" y="149"/>
                    </a:lnTo>
                    <a:lnTo>
                      <a:pt x="741" y="489"/>
                    </a:lnTo>
                    <a:cubicBezTo>
                      <a:pt x="723" y="514"/>
                      <a:pt x="709" y="528"/>
                      <a:pt x="693" y="528"/>
                    </a:cubicBezTo>
                    <a:cubicBezTo>
                      <a:pt x="682" y="528"/>
                      <a:pt x="677" y="523"/>
                      <a:pt x="675" y="511"/>
                    </a:cubicBezTo>
                    <a:lnTo>
                      <a:pt x="675" y="480"/>
                    </a:lnTo>
                    <a:lnTo>
                      <a:pt x="675" y="149"/>
                    </a:lnTo>
                    <a:lnTo>
                      <a:pt x="591" y="149"/>
                    </a:lnTo>
                    <a:lnTo>
                      <a:pt x="591" y="502"/>
                    </a:lnTo>
                    <a:cubicBezTo>
                      <a:pt x="591" y="533"/>
                      <a:pt x="595" y="553"/>
                      <a:pt x="600" y="567"/>
                    </a:cubicBezTo>
                    <a:cubicBezTo>
                      <a:pt x="609" y="589"/>
                      <a:pt x="627" y="601"/>
                      <a:pt x="653" y="601"/>
                    </a:cubicBezTo>
                    <a:cubicBezTo>
                      <a:pt x="682" y="601"/>
                      <a:pt x="709" y="583"/>
                      <a:pt x="741" y="546"/>
                    </a:cubicBezTo>
                    <a:lnTo>
                      <a:pt x="741" y="595"/>
                    </a:lnTo>
                    <a:lnTo>
                      <a:pt x="825" y="595"/>
                    </a:lnTo>
                    <a:close/>
                  </a:path>
                </a:pathLst>
              </a:custGeom>
              <a:solidFill>
                <a:srgbClr val="1A1A1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sp>
            <p:nvSpPr>
              <p:cNvPr id="9" name="Freeform 4">
                <a:extLst>
                  <a:ext uri="{FF2B5EF4-FFF2-40B4-BE49-F238E27FC236}">
                    <a16:creationId xmlns:a16="http://schemas.microsoft.com/office/drawing/2014/main" id="{11F7A31B-E5ED-47F7-85EF-E900688389EE}"/>
                  </a:ext>
                </a:extLst>
              </p:cNvPr>
              <p:cNvSpPr>
                <a:spLocks noChangeArrowheads="1"/>
              </p:cNvSpPr>
              <p:nvPr/>
            </p:nvSpPr>
            <p:spPr bwMode="white">
              <a:xfrm>
                <a:off x="6767409" y="5434862"/>
                <a:ext cx="306191" cy="165564"/>
              </a:xfrm>
              <a:custGeom>
                <a:avLst/>
                <a:gdLst>
                  <a:gd name="T0" fmla="*/ 278 w 1099"/>
                  <a:gd name="T1" fmla="*/ 84 h 598"/>
                  <a:gd name="T2" fmla="*/ 0 w 1099"/>
                  <a:gd name="T3" fmla="*/ 0 h 598"/>
                  <a:gd name="T4" fmla="*/ 93 w 1099"/>
                  <a:gd name="T5" fmla="*/ 84 h 598"/>
                  <a:gd name="T6" fmla="*/ 181 w 1099"/>
                  <a:gd name="T7" fmla="*/ 591 h 598"/>
                  <a:gd name="T8" fmla="*/ 415 w 1099"/>
                  <a:gd name="T9" fmla="*/ 591 h 598"/>
                  <a:gd name="T10" fmla="*/ 498 w 1099"/>
                  <a:gd name="T11" fmla="*/ 150 h 598"/>
                  <a:gd name="T12" fmla="*/ 415 w 1099"/>
                  <a:gd name="T13" fmla="*/ 485 h 598"/>
                  <a:gd name="T14" fmla="*/ 348 w 1099"/>
                  <a:gd name="T15" fmla="*/ 507 h 598"/>
                  <a:gd name="T16" fmla="*/ 348 w 1099"/>
                  <a:gd name="T17" fmla="*/ 150 h 598"/>
                  <a:gd name="T18" fmla="*/ 265 w 1099"/>
                  <a:gd name="T19" fmla="*/ 498 h 598"/>
                  <a:gd name="T20" fmla="*/ 327 w 1099"/>
                  <a:gd name="T21" fmla="*/ 597 h 598"/>
                  <a:gd name="T22" fmla="*/ 415 w 1099"/>
                  <a:gd name="T23" fmla="*/ 591 h 598"/>
                  <a:gd name="T24" fmla="*/ 685 w 1099"/>
                  <a:gd name="T25" fmla="*/ 524 h 598"/>
                  <a:gd name="T26" fmla="*/ 644 w 1099"/>
                  <a:gd name="T27" fmla="*/ 236 h 598"/>
                  <a:gd name="T28" fmla="*/ 719 w 1099"/>
                  <a:gd name="T29" fmla="*/ 273 h 598"/>
                  <a:gd name="T30" fmla="*/ 803 w 1099"/>
                  <a:gd name="T31" fmla="*/ 458 h 598"/>
                  <a:gd name="T32" fmla="*/ 792 w 1099"/>
                  <a:gd name="T33" fmla="*/ 194 h 598"/>
                  <a:gd name="T34" fmla="*/ 644 w 1099"/>
                  <a:gd name="T35" fmla="*/ 193 h 598"/>
                  <a:gd name="T36" fmla="*/ 564 w 1099"/>
                  <a:gd name="T37" fmla="*/ 0 h 598"/>
                  <a:gd name="T38" fmla="*/ 644 w 1099"/>
                  <a:gd name="T39" fmla="*/ 591 h 598"/>
                  <a:gd name="T40" fmla="*/ 728 w 1099"/>
                  <a:gd name="T41" fmla="*/ 596 h 598"/>
                  <a:gd name="T42" fmla="*/ 803 w 1099"/>
                  <a:gd name="T43" fmla="*/ 458 h 598"/>
                  <a:gd name="T44" fmla="*/ 939 w 1099"/>
                  <a:gd name="T45" fmla="*/ 317 h 598"/>
                  <a:gd name="T46" fmla="*/ 977 w 1099"/>
                  <a:gd name="T47" fmla="*/ 216 h 598"/>
                  <a:gd name="T48" fmla="*/ 1014 w 1099"/>
                  <a:gd name="T49" fmla="*/ 317 h 598"/>
                  <a:gd name="T50" fmla="*/ 1098 w 1099"/>
                  <a:gd name="T51" fmla="*/ 293 h 598"/>
                  <a:gd name="T52" fmla="*/ 978 w 1099"/>
                  <a:gd name="T53" fmla="*/ 143 h 598"/>
                  <a:gd name="T54" fmla="*/ 855 w 1099"/>
                  <a:gd name="T55" fmla="*/ 295 h 598"/>
                  <a:gd name="T56" fmla="*/ 883 w 1099"/>
                  <a:gd name="T57" fmla="*/ 551 h 598"/>
                  <a:gd name="T58" fmla="*/ 1076 w 1099"/>
                  <a:gd name="T59" fmla="*/ 549 h 598"/>
                  <a:gd name="T60" fmla="*/ 1098 w 1099"/>
                  <a:gd name="T61" fmla="*/ 449 h 598"/>
                  <a:gd name="T62" fmla="*/ 1014 w 1099"/>
                  <a:gd name="T63" fmla="*/ 436 h 598"/>
                  <a:gd name="T64" fmla="*/ 978 w 1099"/>
                  <a:gd name="T65" fmla="*/ 524 h 598"/>
                  <a:gd name="T66" fmla="*/ 939 w 1099"/>
                  <a:gd name="T67" fmla="*/ 384 h 598"/>
                  <a:gd name="T68" fmla="*/ 1098 w 1099"/>
                  <a:gd name="T69" fmla="*/ 38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9" h="598">
                    <a:moveTo>
                      <a:pt x="181" y="84"/>
                    </a:moveTo>
                    <a:lnTo>
                      <a:pt x="278" y="84"/>
                    </a:lnTo>
                    <a:lnTo>
                      <a:pt x="278" y="0"/>
                    </a:lnTo>
                    <a:lnTo>
                      <a:pt x="0" y="0"/>
                    </a:lnTo>
                    <a:lnTo>
                      <a:pt x="0" y="84"/>
                    </a:lnTo>
                    <a:lnTo>
                      <a:pt x="93" y="84"/>
                    </a:lnTo>
                    <a:lnTo>
                      <a:pt x="93" y="591"/>
                    </a:lnTo>
                    <a:lnTo>
                      <a:pt x="181" y="591"/>
                    </a:lnTo>
                    <a:lnTo>
                      <a:pt x="181" y="84"/>
                    </a:lnTo>
                    <a:close/>
                    <a:moveTo>
                      <a:pt x="415" y="591"/>
                    </a:moveTo>
                    <a:lnTo>
                      <a:pt x="498" y="591"/>
                    </a:lnTo>
                    <a:lnTo>
                      <a:pt x="498" y="150"/>
                    </a:lnTo>
                    <a:lnTo>
                      <a:pt x="415" y="150"/>
                    </a:lnTo>
                    <a:lnTo>
                      <a:pt x="415" y="485"/>
                    </a:lnTo>
                    <a:cubicBezTo>
                      <a:pt x="397" y="510"/>
                      <a:pt x="382" y="524"/>
                      <a:pt x="366" y="524"/>
                    </a:cubicBezTo>
                    <a:cubicBezTo>
                      <a:pt x="356" y="524"/>
                      <a:pt x="350" y="519"/>
                      <a:pt x="348" y="507"/>
                    </a:cubicBezTo>
                    <a:lnTo>
                      <a:pt x="348" y="476"/>
                    </a:lnTo>
                    <a:lnTo>
                      <a:pt x="348" y="150"/>
                    </a:lnTo>
                    <a:lnTo>
                      <a:pt x="265" y="150"/>
                    </a:lnTo>
                    <a:lnTo>
                      <a:pt x="265" y="498"/>
                    </a:lnTo>
                    <a:cubicBezTo>
                      <a:pt x="265" y="529"/>
                      <a:pt x="269" y="550"/>
                      <a:pt x="274" y="563"/>
                    </a:cubicBezTo>
                    <a:cubicBezTo>
                      <a:pt x="283" y="585"/>
                      <a:pt x="301" y="597"/>
                      <a:pt x="327" y="597"/>
                    </a:cubicBezTo>
                    <a:cubicBezTo>
                      <a:pt x="356" y="597"/>
                      <a:pt x="383" y="579"/>
                      <a:pt x="415" y="542"/>
                    </a:cubicBezTo>
                    <a:lnTo>
                      <a:pt x="415" y="591"/>
                    </a:lnTo>
                    <a:close/>
                    <a:moveTo>
                      <a:pt x="719" y="463"/>
                    </a:moveTo>
                    <a:cubicBezTo>
                      <a:pt x="719" y="507"/>
                      <a:pt x="708" y="524"/>
                      <a:pt x="685" y="524"/>
                    </a:cubicBezTo>
                    <a:cubicBezTo>
                      <a:pt x="672" y="524"/>
                      <a:pt x="657" y="517"/>
                      <a:pt x="644" y="504"/>
                    </a:cubicBezTo>
                    <a:lnTo>
                      <a:pt x="644" y="236"/>
                    </a:lnTo>
                    <a:cubicBezTo>
                      <a:pt x="657" y="223"/>
                      <a:pt x="672" y="216"/>
                      <a:pt x="685" y="216"/>
                    </a:cubicBezTo>
                    <a:cubicBezTo>
                      <a:pt x="708" y="216"/>
                      <a:pt x="719" y="229"/>
                      <a:pt x="719" y="273"/>
                    </a:cubicBezTo>
                    <a:lnTo>
                      <a:pt x="719" y="463"/>
                    </a:lnTo>
                    <a:close/>
                    <a:moveTo>
                      <a:pt x="803" y="458"/>
                    </a:moveTo>
                    <a:lnTo>
                      <a:pt x="803" y="282"/>
                    </a:lnTo>
                    <a:cubicBezTo>
                      <a:pt x="803" y="240"/>
                      <a:pt x="797" y="212"/>
                      <a:pt x="792" y="194"/>
                    </a:cubicBezTo>
                    <a:cubicBezTo>
                      <a:pt x="781" y="161"/>
                      <a:pt x="760" y="143"/>
                      <a:pt x="728" y="143"/>
                    </a:cubicBezTo>
                    <a:cubicBezTo>
                      <a:pt x="699" y="143"/>
                      <a:pt x="670" y="161"/>
                      <a:pt x="644" y="193"/>
                    </a:cubicBezTo>
                    <a:lnTo>
                      <a:pt x="644" y="0"/>
                    </a:lnTo>
                    <a:lnTo>
                      <a:pt x="564" y="0"/>
                    </a:lnTo>
                    <a:lnTo>
                      <a:pt x="564" y="591"/>
                    </a:lnTo>
                    <a:lnTo>
                      <a:pt x="644" y="591"/>
                    </a:lnTo>
                    <a:lnTo>
                      <a:pt x="644" y="546"/>
                    </a:lnTo>
                    <a:cubicBezTo>
                      <a:pt x="671" y="579"/>
                      <a:pt x="700" y="596"/>
                      <a:pt x="728" y="596"/>
                    </a:cubicBezTo>
                    <a:cubicBezTo>
                      <a:pt x="760" y="596"/>
                      <a:pt x="783" y="579"/>
                      <a:pt x="794" y="547"/>
                    </a:cubicBezTo>
                    <a:cubicBezTo>
                      <a:pt x="799" y="528"/>
                      <a:pt x="803" y="499"/>
                      <a:pt x="803" y="458"/>
                    </a:cubicBezTo>
                    <a:close/>
                    <a:moveTo>
                      <a:pt x="1014" y="317"/>
                    </a:moveTo>
                    <a:lnTo>
                      <a:pt x="939" y="317"/>
                    </a:lnTo>
                    <a:lnTo>
                      <a:pt x="939" y="269"/>
                    </a:lnTo>
                    <a:cubicBezTo>
                      <a:pt x="939" y="227"/>
                      <a:pt x="951" y="216"/>
                      <a:pt x="977" y="216"/>
                    </a:cubicBezTo>
                    <a:cubicBezTo>
                      <a:pt x="1004" y="216"/>
                      <a:pt x="1014" y="229"/>
                      <a:pt x="1014" y="269"/>
                    </a:cubicBezTo>
                    <a:lnTo>
                      <a:pt x="1014" y="317"/>
                    </a:lnTo>
                    <a:close/>
                    <a:moveTo>
                      <a:pt x="1098" y="383"/>
                    </a:moveTo>
                    <a:lnTo>
                      <a:pt x="1098" y="293"/>
                    </a:lnTo>
                    <a:cubicBezTo>
                      <a:pt x="1098" y="246"/>
                      <a:pt x="1089" y="212"/>
                      <a:pt x="1072" y="190"/>
                    </a:cubicBezTo>
                    <a:cubicBezTo>
                      <a:pt x="1050" y="159"/>
                      <a:pt x="1018" y="143"/>
                      <a:pt x="978" y="143"/>
                    </a:cubicBezTo>
                    <a:cubicBezTo>
                      <a:pt x="937" y="143"/>
                      <a:pt x="905" y="159"/>
                      <a:pt x="882" y="190"/>
                    </a:cubicBezTo>
                    <a:cubicBezTo>
                      <a:pt x="865" y="212"/>
                      <a:pt x="855" y="248"/>
                      <a:pt x="855" y="295"/>
                    </a:cubicBezTo>
                    <a:lnTo>
                      <a:pt x="855" y="450"/>
                    </a:lnTo>
                    <a:cubicBezTo>
                      <a:pt x="855" y="496"/>
                      <a:pt x="866" y="529"/>
                      <a:pt x="883" y="551"/>
                    </a:cubicBezTo>
                    <a:cubicBezTo>
                      <a:pt x="906" y="581"/>
                      <a:pt x="938" y="596"/>
                      <a:pt x="980" y="596"/>
                    </a:cubicBezTo>
                    <a:cubicBezTo>
                      <a:pt x="1022" y="596"/>
                      <a:pt x="1054" y="581"/>
                      <a:pt x="1076" y="549"/>
                    </a:cubicBezTo>
                    <a:cubicBezTo>
                      <a:pt x="1086" y="535"/>
                      <a:pt x="1092" y="519"/>
                      <a:pt x="1095" y="501"/>
                    </a:cubicBezTo>
                    <a:cubicBezTo>
                      <a:pt x="1096" y="493"/>
                      <a:pt x="1098" y="475"/>
                      <a:pt x="1098" y="449"/>
                    </a:cubicBezTo>
                    <a:lnTo>
                      <a:pt x="1098" y="436"/>
                    </a:lnTo>
                    <a:lnTo>
                      <a:pt x="1014" y="436"/>
                    </a:lnTo>
                    <a:cubicBezTo>
                      <a:pt x="1014" y="468"/>
                      <a:pt x="1014" y="488"/>
                      <a:pt x="1014" y="492"/>
                    </a:cubicBezTo>
                    <a:cubicBezTo>
                      <a:pt x="1009" y="513"/>
                      <a:pt x="998" y="524"/>
                      <a:pt x="978" y="524"/>
                    </a:cubicBezTo>
                    <a:cubicBezTo>
                      <a:pt x="951" y="524"/>
                      <a:pt x="939" y="503"/>
                      <a:pt x="939" y="463"/>
                    </a:cubicBezTo>
                    <a:lnTo>
                      <a:pt x="939" y="384"/>
                    </a:lnTo>
                    <a:lnTo>
                      <a:pt x="1098" y="384"/>
                    </a:lnTo>
                    <a:lnTo>
                      <a:pt x="1098" y="38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grpSp>
        <p:grpSp>
          <p:nvGrpSpPr>
            <p:cNvPr id="23" name="Ryhmä 22">
              <a:extLst>
                <a:ext uri="{FF2B5EF4-FFF2-40B4-BE49-F238E27FC236}">
                  <a16:creationId xmlns:a16="http://schemas.microsoft.com/office/drawing/2014/main" id="{5C6C7967-521B-4B1F-87FC-6B88063E3525}"/>
                </a:ext>
              </a:extLst>
            </p:cNvPr>
            <p:cNvGrpSpPr/>
            <p:nvPr/>
          </p:nvGrpSpPr>
          <p:grpSpPr>
            <a:xfrm>
              <a:off x="7997096" y="5354513"/>
              <a:ext cx="330785" cy="329912"/>
              <a:chOff x="7997096" y="5354513"/>
              <a:chExt cx="330785" cy="329912"/>
            </a:xfrm>
          </p:grpSpPr>
          <p:sp>
            <p:nvSpPr>
              <p:cNvPr id="11" name="Freeform 5">
                <a:hlinkClick r:id="rId6"/>
                <a:extLst>
                  <a:ext uri="{FF2B5EF4-FFF2-40B4-BE49-F238E27FC236}">
                    <a16:creationId xmlns:a16="http://schemas.microsoft.com/office/drawing/2014/main" id="{D2714747-8335-4B40-8527-B84847AF757A}"/>
                  </a:ext>
                </a:extLst>
              </p:cNvPr>
              <p:cNvSpPr>
                <a:spLocks noChangeArrowheads="1"/>
              </p:cNvSpPr>
              <p:nvPr/>
            </p:nvSpPr>
            <p:spPr bwMode="auto">
              <a:xfrm>
                <a:off x="7997096" y="5354513"/>
                <a:ext cx="330785" cy="329912"/>
              </a:xfrm>
              <a:custGeom>
                <a:avLst/>
                <a:gdLst>
                  <a:gd name="T0" fmla="*/ 0 w 1186"/>
                  <a:gd name="T1" fmla="*/ 86 h 1194"/>
                  <a:gd name="T2" fmla="*/ 87 w 1186"/>
                  <a:gd name="T3" fmla="*/ 0 h 1194"/>
                  <a:gd name="T4" fmla="*/ 1098 w 1186"/>
                  <a:gd name="T5" fmla="*/ 0 h 1194"/>
                  <a:gd name="T6" fmla="*/ 1185 w 1186"/>
                  <a:gd name="T7" fmla="*/ 86 h 1194"/>
                  <a:gd name="T8" fmla="*/ 1185 w 1186"/>
                  <a:gd name="T9" fmla="*/ 1108 h 1194"/>
                  <a:gd name="T10" fmla="*/ 1098 w 1186"/>
                  <a:gd name="T11" fmla="*/ 1193 h 1194"/>
                  <a:gd name="T12" fmla="*/ 87 w 1186"/>
                  <a:gd name="T13" fmla="*/ 1193 h 1194"/>
                  <a:gd name="T14" fmla="*/ 0 w 1186"/>
                  <a:gd name="T15" fmla="*/ 1108 h 1194"/>
                  <a:gd name="T16" fmla="*/ 0 w 1186"/>
                  <a:gd name="T17" fmla="*/ 8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6" h="1194">
                    <a:moveTo>
                      <a:pt x="0" y="86"/>
                    </a:moveTo>
                    <a:cubicBezTo>
                      <a:pt x="0" y="38"/>
                      <a:pt x="39" y="0"/>
                      <a:pt x="87" y="0"/>
                    </a:cubicBezTo>
                    <a:lnTo>
                      <a:pt x="1098" y="0"/>
                    </a:lnTo>
                    <a:cubicBezTo>
                      <a:pt x="1146" y="0"/>
                      <a:pt x="1185" y="38"/>
                      <a:pt x="1185" y="86"/>
                    </a:cubicBezTo>
                    <a:lnTo>
                      <a:pt x="1185" y="1108"/>
                    </a:lnTo>
                    <a:cubicBezTo>
                      <a:pt x="1185" y="1155"/>
                      <a:pt x="1146" y="1193"/>
                      <a:pt x="1098" y="1193"/>
                    </a:cubicBezTo>
                    <a:lnTo>
                      <a:pt x="87" y="1193"/>
                    </a:lnTo>
                    <a:cubicBezTo>
                      <a:pt x="39" y="1193"/>
                      <a:pt x="0" y="1155"/>
                      <a:pt x="0" y="1108"/>
                    </a:cubicBezTo>
                    <a:lnTo>
                      <a:pt x="0" y="86"/>
                    </a:lnTo>
                  </a:path>
                </a:pathLst>
              </a:custGeom>
              <a:solidFill>
                <a:srgbClr val="0079A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sp>
            <p:nvSpPr>
              <p:cNvPr id="12" name="Freeform 6">
                <a:hlinkClick r:id="rId6"/>
                <a:extLst>
                  <a:ext uri="{FF2B5EF4-FFF2-40B4-BE49-F238E27FC236}">
                    <a16:creationId xmlns:a16="http://schemas.microsoft.com/office/drawing/2014/main" id="{B4C97224-237B-4AB8-B19A-F03666D5A561}"/>
                  </a:ext>
                </a:extLst>
              </p:cNvPr>
              <p:cNvSpPr>
                <a:spLocks noChangeArrowheads="1"/>
              </p:cNvSpPr>
              <p:nvPr/>
            </p:nvSpPr>
            <p:spPr bwMode="white">
              <a:xfrm>
                <a:off x="8043824" y="5409295"/>
                <a:ext cx="233640" cy="220348"/>
              </a:xfrm>
              <a:custGeom>
                <a:avLst/>
                <a:gdLst>
                  <a:gd name="T0" fmla="*/ 190 w 837"/>
                  <a:gd name="T1" fmla="*/ 260 h 800"/>
                  <a:gd name="T2" fmla="*/ 11 w 837"/>
                  <a:gd name="T3" fmla="*/ 260 h 800"/>
                  <a:gd name="T4" fmla="*/ 11 w 837"/>
                  <a:gd name="T5" fmla="*/ 799 h 800"/>
                  <a:gd name="T6" fmla="*/ 190 w 837"/>
                  <a:gd name="T7" fmla="*/ 799 h 800"/>
                  <a:gd name="T8" fmla="*/ 190 w 837"/>
                  <a:gd name="T9" fmla="*/ 260 h 800"/>
                  <a:gd name="T10" fmla="*/ 102 w 837"/>
                  <a:gd name="T11" fmla="*/ 0 h 800"/>
                  <a:gd name="T12" fmla="*/ 0 w 837"/>
                  <a:gd name="T13" fmla="*/ 93 h 800"/>
                  <a:gd name="T14" fmla="*/ 99 w 837"/>
                  <a:gd name="T15" fmla="*/ 187 h 800"/>
                  <a:gd name="T16" fmla="*/ 101 w 837"/>
                  <a:gd name="T17" fmla="*/ 187 h 800"/>
                  <a:gd name="T18" fmla="*/ 202 w 837"/>
                  <a:gd name="T19" fmla="*/ 93 h 800"/>
                  <a:gd name="T20" fmla="*/ 102 w 837"/>
                  <a:gd name="T21" fmla="*/ 0 h 800"/>
                  <a:gd name="T22" fmla="*/ 836 w 837"/>
                  <a:gd name="T23" fmla="*/ 799 h 800"/>
                  <a:gd name="T24" fmla="*/ 836 w 837"/>
                  <a:gd name="T25" fmla="*/ 490 h 800"/>
                  <a:gd name="T26" fmla="*/ 630 w 837"/>
                  <a:gd name="T27" fmla="*/ 247 h 800"/>
                  <a:gd name="T28" fmla="*/ 468 w 837"/>
                  <a:gd name="T29" fmla="*/ 336 h 800"/>
                  <a:gd name="T30" fmla="*/ 468 w 837"/>
                  <a:gd name="T31" fmla="*/ 338 h 800"/>
                  <a:gd name="T32" fmla="*/ 467 w 837"/>
                  <a:gd name="T33" fmla="*/ 338 h 800"/>
                  <a:gd name="T34" fmla="*/ 468 w 837"/>
                  <a:gd name="T35" fmla="*/ 336 h 800"/>
                  <a:gd name="T36" fmla="*/ 468 w 837"/>
                  <a:gd name="T37" fmla="*/ 260 h 800"/>
                  <a:gd name="T38" fmla="*/ 289 w 837"/>
                  <a:gd name="T39" fmla="*/ 260 h 800"/>
                  <a:gd name="T40" fmla="*/ 289 w 837"/>
                  <a:gd name="T41" fmla="*/ 799 h 800"/>
                  <a:gd name="T42" fmla="*/ 468 w 837"/>
                  <a:gd name="T43" fmla="*/ 799 h 800"/>
                  <a:gd name="T44" fmla="*/ 468 w 837"/>
                  <a:gd name="T45" fmla="*/ 498 h 800"/>
                  <a:gd name="T46" fmla="*/ 474 w 837"/>
                  <a:gd name="T47" fmla="*/ 454 h 800"/>
                  <a:gd name="T48" fmla="*/ 566 w 837"/>
                  <a:gd name="T49" fmla="*/ 389 h 800"/>
                  <a:gd name="T50" fmla="*/ 657 w 837"/>
                  <a:gd name="T51" fmla="*/ 511 h 800"/>
                  <a:gd name="T52" fmla="*/ 657 w 837"/>
                  <a:gd name="T53" fmla="*/ 799 h 800"/>
                  <a:gd name="T54" fmla="*/ 836 w 837"/>
                  <a:gd name="T55" fmla="*/ 79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7" h="800">
                    <a:moveTo>
                      <a:pt x="190" y="260"/>
                    </a:moveTo>
                    <a:lnTo>
                      <a:pt x="11" y="260"/>
                    </a:lnTo>
                    <a:lnTo>
                      <a:pt x="11" y="799"/>
                    </a:lnTo>
                    <a:lnTo>
                      <a:pt x="190" y="799"/>
                    </a:lnTo>
                    <a:lnTo>
                      <a:pt x="190" y="260"/>
                    </a:lnTo>
                    <a:close/>
                    <a:moveTo>
                      <a:pt x="102" y="0"/>
                    </a:moveTo>
                    <a:cubicBezTo>
                      <a:pt x="41" y="0"/>
                      <a:pt x="0" y="41"/>
                      <a:pt x="0" y="93"/>
                    </a:cubicBezTo>
                    <a:cubicBezTo>
                      <a:pt x="0" y="145"/>
                      <a:pt x="39" y="187"/>
                      <a:pt x="99" y="187"/>
                    </a:cubicBezTo>
                    <a:lnTo>
                      <a:pt x="101" y="187"/>
                    </a:lnTo>
                    <a:cubicBezTo>
                      <a:pt x="163" y="187"/>
                      <a:pt x="202" y="145"/>
                      <a:pt x="202" y="93"/>
                    </a:cubicBezTo>
                    <a:cubicBezTo>
                      <a:pt x="201" y="41"/>
                      <a:pt x="164" y="0"/>
                      <a:pt x="102" y="0"/>
                    </a:cubicBezTo>
                    <a:close/>
                    <a:moveTo>
                      <a:pt x="836" y="799"/>
                    </a:moveTo>
                    <a:lnTo>
                      <a:pt x="836" y="490"/>
                    </a:lnTo>
                    <a:cubicBezTo>
                      <a:pt x="836" y="324"/>
                      <a:pt x="748" y="247"/>
                      <a:pt x="630" y="247"/>
                    </a:cubicBezTo>
                    <a:cubicBezTo>
                      <a:pt x="535" y="247"/>
                      <a:pt x="492" y="300"/>
                      <a:pt x="468" y="336"/>
                    </a:cubicBezTo>
                    <a:lnTo>
                      <a:pt x="468" y="338"/>
                    </a:lnTo>
                    <a:lnTo>
                      <a:pt x="467" y="338"/>
                    </a:lnTo>
                    <a:cubicBezTo>
                      <a:pt x="467" y="338"/>
                      <a:pt x="468" y="337"/>
                      <a:pt x="468" y="336"/>
                    </a:cubicBezTo>
                    <a:lnTo>
                      <a:pt x="468" y="260"/>
                    </a:lnTo>
                    <a:lnTo>
                      <a:pt x="289" y="260"/>
                    </a:lnTo>
                    <a:cubicBezTo>
                      <a:pt x="292" y="311"/>
                      <a:pt x="289" y="799"/>
                      <a:pt x="289" y="799"/>
                    </a:cubicBezTo>
                    <a:lnTo>
                      <a:pt x="468" y="799"/>
                    </a:lnTo>
                    <a:lnTo>
                      <a:pt x="468" y="498"/>
                    </a:lnTo>
                    <a:cubicBezTo>
                      <a:pt x="468" y="482"/>
                      <a:pt x="469" y="466"/>
                      <a:pt x="474" y="454"/>
                    </a:cubicBezTo>
                    <a:cubicBezTo>
                      <a:pt x="487" y="422"/>
                      <a:pt x="517" y="389"/>
                      <a:pt x="566" y="389"/>
                    </a:cubicBezTo>
                    <a:cubicBezTo>
                      <a:pt x="631" y="389"/>
                      <a:pt x="657" y="438"/>
                      <a:pt x="657" y="511"/>
                    </a:cubicBezTo>
                    <a:lnTo>
                      <a:pt x="657" y="799"/>
                    </a:lnTo>
                    <a:lnTo>
                      <a:pt x="836" y="79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grpSp>
        <p:grpSp>
          <p:nvGrpSpPr>
            <p:cNvPr id="21" name="Ryhmä 20">
              <a:extLst>
                <a:ext uri="{FF2B5EF4-FFF2-40B4-BE49-F238E27FC236}">
                  <a16:creationId xmlns:a16="http://schemas.microsoft.com/office/drawing/2014/main" id="{75810019-0E29-41EB-A512-080E199E1EB3}"/>
                </a:ext>
              </a:extLst>
            </p:cNvPr>
            <p:cNvGrpSpPr/>
            <p:nvPr/>
          </p:nvGrpSpPr>
          <p:grpSpPr>
            <a:xfrm>
              <a:off x="5263503" y="5354516"/>
              <a:ext cx="333245" cy="329912"/>
              <a:chOff x="5263503" y="5354516"/>
              <a:chExt cx="333245" cy="329912"/>
            </a:xfrm>
          </p:grpSpPr>
          <p:sp>
            <p:nvSpPr>
              <p:cNvPr id="14" name="Freeform 7">
                <a:hlinkClick r:id="rId7"/>
                <a:extLst>
                  <a:ext uri="{FF2B5EF4-FFF2-40B4-BE49-F238E27FC236}">
                    <a16:creationId xmlns:a16="http://schemas.microsoft.com/office/drawing/2014/main" id="{338ED273-1B60-46FC-99E7-E6B886BE63E1}"/>
                  </a:ext>
                </a:extLst>
              </p:cNvPr>
              <p:cNvSpPr>
                <a:spLocks noChangeArrowheads="1"/>
              </p:cNvSpPr>
              <p:nvPr/>
            </p:nvSpPr>
            <p:spPr bwMode="auto">
              <a:xfrm>
                <a:off x="5263503" y="5354516"/>
                <a:ext cx="333245" cy="329912"/>
              </a:xfrm>
              <a:custGeom>
                <a:avLst/>
                <a:gdLst>
                  <a:gd name="T0" fmla="*/ 1127 w 1194"/>
                  <a:gd name="T1" fmla="*/ 1193 h 1194"/>
                  <a:gd name="T2" fmla="*/ 1193 w 1194"/>
                  <a:gd name="T3" fmla="*/ 1127 h 1194"/>
                  <a:gd name="T4" fmla="*/ 1193 w 1194"/>
                  <a:gd name="T5" fmla="*/ 66 h 1194"/>
                  <a:gd name="T6" fmla="*/ 1127 w 1194"/>
                  <a:gd name="T7" fmla="*/ 0 h 1194"/>
                  <a:gd name="T8" fmla="*/ 65 w 1194"/>
                  <a:gd name="T9" fmla="*/ 0 h 1194"/>
                  <a:gd name="T10" fmla="*/ 0 w 1194"/>
                  <a:gd name="T11" fmla="*/ 66 h 1194"/>
                  <a:gd name="T12" fmla="*/ 0 w 1194"/>
                  <a:gd name="T13" fmla="*/ 1127 h 1194"/>
                  <a:gd name="T14" fmla="*/ 65 w 1194"/>
                  <a:gd name="T15" fmla="*/ 1193 h 1194"/>
                  <a:gd name="T16" fmla="*/ 1127 w 1194"/>
                  <a:gd name="T17"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4" h="1194">
                    <a:moveTo>
                      <a:pt x="1127" y="1193"/>
                    </a:moveTo>
                    <a:cubicBezTo>
                      <a:pt x="1163" y="1193"/>
                      <a:pt x="1193" y="1164"/>
                      <a:pt x="1193" y="1127"/>
                    </a:cubicBezTo>
                    <a:lnTo>
                      <a:pt x="1193" y="66"/>
                    </a:lnTo>
                    <a:cubicBezTo>
                      <a:pt x="1193" y="29"/>
                      <a:pt x="1163" y="0"/>
                      <a:pt x="1127" y="0"/>
                    </a:cubicBezTo>
                    <a:lnTo>
                      <a:pt x="65" y="0"/>
                    </a:lnTo>
                    <a:cubicBezTo>
                      <a:pt x="29" y="0"/>
                      <a:pt x="0" y="29"/>
                      <a:pt x="0" y="66"/>
                    </a:cubicBezTo>
                    <a:lnTo>
                      <a:pt x="0" y="1127"/>
                    </a:lnTo>
                    <a:cubicBezTo>
                      <a:pt x="0" y="1164"/>
                      <a:pt x="29" y="1193"/>
                      <a:pt x="65" y="1193"/>
                    </a:cubicBezTo>
                    <a:lnTo>
                      <a:pt x="1127" y="1193"/>
                    </a:lnTo>
                  </a:path>
                </a:pathLst>
              </a:custGeom>
              <a:solidFill>
                <a:srgbClr val="3958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sp>
            <p:nvSpPr>
              <p:cNvPr id="15" name="Freeform 8">
                <a:hlinkClick r:id="rId7"/>
                <a:extLst>
                  <a:ext uri="{FF2B5EF4-FFF2-40B4-BE49-F238E27FC236}">
                    <a16:creationId xmlns:a16="http://schemas.microsoft.com/office/drawing/2014/main" id="{0DE0A460-B1E5-4607-899E-0D4C7F613B80}"/>
                  </a:ext>
                </a:extLst>
              </p:cNvPr>
              <p:cNvSpPr>
                <a:spLocks noChangeArrowheads="1"/>
              </p:cNvSpPr>
              <p:nvPr/>
            </p:nvSpPr>
            <p:spPr bwMode="white">
              <a:xfrm>
                <a:off x="5397547" y="5403209"/>
                <a:ext cx="147563" cy="280000"/>
              </a:xfrm>
              <a:custGeom>
                <a:avLst/>
                <a:gdLst>
                  <a:gd name="T0" fmla="*/ 342 w 528"/>
                  <a:gd name="T1" fmla="*/ 1013 h 1014"/>
                  <a:gd name="T2" fmla="*/ 342 w 528"/>
                  <a:gd name="T3" fmla="*/ 551 h 1014"/>
                  <a:gd name="T4" fmla="*/ 497 w 528"/>
                  <a:gd name="T5" fmla="*/ 551 h 1014"/>
                  <a:gd name="T6" fmla="*/ 520 w 528"/>
                  <a:gd name="T7" fmla="*/ 371 h 1014"/>
                  <a:gd name="T8" fmla="*/ 342 w 528"/>
                  <a:gd name="T9" fmla="*/ 371 h 1014"/>
                  <a:gd name="T10" fmla="*/ 342 w 528"/>
                  <a:gd name="T11" fmla="*/ 256 h 1014"/>
                  <a:gd name="T12" fmla="*/ 431 w 528"/>
                  <a:gd name="T13" fmla="*/ 168 h 1014"/>
                  <a:gd name="T14" fmla="*/ 527 w 528"/>
                  <a:gd name="T15" fmla="*/ 168 h 1014"/>
                  <a:gd name="T16" fmla="*/ 527 w 528"/>
                  <a:gd name="T17" fmla="*/ 7 h 1014"/>
                  <a:gd name="T18" fmla="*/ 388 w 528"/>
                  <a:gd name="T19" fmla="*/ 0 h 1014"/>
                  <a:gd name="T20" fmla="*/ 156 w 528"/>
                  <a:gd name="T21" fmla="*/ 238 h 1014"/>
                  <a:gd name="T22" fmla="*/ 156 w 528"/>
                  <a:gd name="T23" fmla="*/ 371 h 1014"/>
                  <a:gd name="T24" fmla="*/ 0 w 528"/>
                  <a:gd name="T25" fmla="*/ 371 h 1014"/>
                  <a:gd name="T26" fmla="*/ 0 w 528"/>
                  <a:gd name="T27" fmla="*/ 551 h 1014"/>
                  <a:gd name="T28" fmla="*/ 156 w 528"/>
                  <a:gd name="T29" fmla="*/ 551 h 1014"/>
                  <a:gd name="T30" fmla="*/ 156 w 528"/>
                  <a:gd name="T31" fmla="*/ 1013 h 1014"/>
                  <a:gd name="T32" fmla="*/ 342 w 528"/>
                  <a:gd name="T33" fmla="*/ 10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8" h="1014">
                    <a:moveTo>
                      <a:pt x="342" y="1013"/>
                    </a:moveTo>
                    <a:lnTo>
                      <a:pt x="342" y="551"/>
                    </a:lnTo>
                    <a:lnTo>
                      <a:pt x="497" y="551"/>
                    </a:lnTo>
                    <a:lnTo>
                      <a:pt x="520" y="371"/>
                    </a:lnTo>
                    <a:lnTo>
                      <a:pt x="342" y="371"/>
                    </a:lnTo>
                    <a:lnTo>
                      <a:pt x="342" y="256"/>
                    </a:lnTo>
                    <a:cubicBezTo>
                      <a:pt x="342" y="204"/>
                      <a:pt x="356" y="168"/>
                      <a:pt x="431" y="168"/>
                    </a:cubicBezTo>
                    <a:lnTo>
                      <a:pt x="527" y="168"/>
                    </a:lnTo>
                    <a:lnTo>
                      <a:pt x="527" y="7"/>
                    </a:lnTo>
                    <a:cubicBezTo>
                      <a:pt x="510" y="5"/>
                      <a:pt x="453" y="0"/>
                      <a:pt x="388" y="0"/>
                    </a:cubicBezTo>
                    <a:cubicBezTo>
                      <a:pt x="250" y="0"/>
                      <a:pt x="156" y="84"/>
                      <a:pt x="156" y="238"/>
                    </a:cubicBezTo>
                    <a:lnTo>
                      <a:pt x="156" y="371"/>
                    </a:lnTo>
                    <a:lnTo>
                      <a:pt x="0" y="371"/>
                    </a:lnTo>
                    <a:lnTo>
                      <a:pt x="0" y="551"/>
                    </a:lnTo>
                    <a:lnTo>
                      <a:pt x="156" y="551"/>
                    </a:lnTo>
                    <a:lnTo>
                      <a:pt x="156" y="1013"/>
                    </a:lnTo>
                    <a:lnTo>
                      <a:pt x="342" y="1013"/>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grpSp>
      </p:grpSp>
      <p:pic>
        <p:nvPicPr>
          <p:cNvPr id="16" name="Picture 38" descr="Logo_fin_posa.png">
            <a:extLst>
              <a:ext uri="{FF2B5EF4-FFF2-40B4-BE49-F238E27FC236}">
                <a16:creationId xmlns:a16="http://schemas.microsoft.com/office/drawing/2014/main" id="{AC1DEBF5-DDD7-4076-B367-6E84F3A463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8807" y="2644460"/>
            <a:ext cx="3754387" cy="610467"/>
          </a:xfrm>
          <a:prstGeom prst="rect">
            <a:avLst/>
          </a:prstGeom>
        </p:spPr>
      </p:pic>
      <p:sp>
        <p:nvSpPr>
          <p:cNvPr id="18" name="Tekstin paikkamerkki 17">
            <a:extLst>
              <a:ext uri="{FF2B5EF4-FFF2-40B4-BE49-F238E27FC236}">
                <a16:creationId xmlns:a16="http://schemas.microsoft.com/office/drawing/2014/main" id="{E13EDF73-E309-4C9E-B9B1-FAD70256577E}"/>
              </a:ext>
            </a:extLst>
          </p:cNvPr>
          <p:cNvSpPr>
            <a:spLocks noGrp="1"/>
          </p:cNvSpPr>
          <p:nvPr>
            <p:ph type="body" sz="quarter" idx="10" hasCustomPrompt="1"/>
          </p:nvPr>
        </p:nvSpPr>
        <p:spPr>
          <a:xfrm>
            <a:off x="756000" y="540000"/>
            <a:ext cx="3384000" cy="1512000"/>
          </a:xfrm>
        </p:spPr>
        <p:txBody>
          <a:bodyPr anchor="t">
            <a:noAutofit/>
          </a:bodyPr>
          <a:lstStyle>
            <a:lvl1pPr marL="0" indent="0" algn="ctr">
              <a:spcAft>
                <a:spcPts val="0"/>
              </a:spcAft>
              <a:buNone/>
              <a:defRPr sz="1100" b="1"/>
            </a:lvl1pPr>
            <a:lvl2pPr marL="442800" indent="0">
              <a:spcAft>
                <a:spcPts val="0"/>
              </a:spcAft>
              <a:buNone/>
              <a:defRPr sz="1100"/>
            </a:lvl2pPr>
            <a:lvl3pPr marL="910800" indent="0">
              <a:spcAft>
                <a:spcPts val="0"/>
              </a:spcAft>
              <a:buNone/>
              <a:defRPr sz="1100"/>
            </a:lvl3pPr>
            <a:lvl4pPr marL="1378800" indent="0">
              <a:spcAft>
                <a:spcPts val="0"/>
              </a:spcAft>
              <a:buNone/>
              <a:defRPr sz="1100"/>
            </a:lvl4pPr>
            <a:lvl5pPr marL="1810800" indent="0">
              <a:spcAft>
                <a:spcPts val="0"/>
              </a:spcAft>
              <a:buNone/>
              <a:defRPr sz="1100"/>
            </a:lvl5pPr>
          </a:lstStyle>
          <a:p>
            <a:pPr lvl="0"/>
            <a:r>
              <a:rPr lang="fi-FI" dirty="0"/>
              <a:t>Tekijätiedot tarvittaessa</a:t>
            </a:r>
          </a:p>
        </p:txBody>
      </p:sp>
      <p:sp>
        <p:nvSpPr>
          <p:cNvPr id="19" name="Tekstin paikkamerkki 17">
            <a:extLst>
              <a:ext uri="{FF2B5EF4-FFF2-40B4-BE49-F238E27FC236}">
                <a16:creationId xmlns:a16="http://schemas.microsoft.com/office/drawing/2014/main" id="{42D976CC-ED7F-4E27-84C2-83D4E4C9983C}"/>
              </a:ext>
            </a:extLst>
          </p:cNvPr>
          <p:cNvSpPr>
            <a:spLocks noGrp="1"/>
          </p:cNvSpPr>
          <p:nvPr>
            <p:ph type="body" sz="quarter" idx="11" hasCustomPrompt="1"/>
          </p:nvPr>
        </p:nvSpPr>
        <p:spPr>
          <a:xfrm>
            <a:off x="4419000" y="540000"/>
            <a:ext cx="3384000" cy="1512000"/>
          </a:xfrm>
        </p:spPr>
        <p:txBody>
          <a:bodyPr anchor="t">
            <a:noAutofit/>
          </a:bodyPr>
          <a:lstStyle>
            <a:lvl1pPr marL="0" indent="0" algn="ctr">
              <a:spcAft>
                <a:spcPts val="0"/>
              </a:spcAft>
              <a:buNone/>
              <a:defRPr sz="1100" b="1"/>
            </a:lvl1pPr>
            <a:lvl2pPr marL="442800" indent="0">
              <a:spcAft>
                <a:spcPts val="0"/>
              </a:spcAft>
              <a:buNone/>
              <a:defRPr sz="1100"/>
            </a:lvl2pPr>
            <a:lvl3pPr marL="910800" indent="0">
              <a:spcAft>
                <a:spcPts val="0"/>
              </a:spcAft>
              <a:buNone/>
              <a:defRPr sz="1100"/>
            </a:lvl3pPr>
            <a:lvl4pPr marL="1378800" indent="0">
              <a:spcAft>
                <a:spcPts val="0"/>
              </a:spcAft>
              <a:buNone/>
              <a:defRPr sz="1100"/>
            </a:lvl4pPr>
            <a:lvl5pPr marL="1810800" indent="0">
              <a:spcAft>
                <a:spcPts val="0"/>
              </a:spcAft>
              <a:buNone/>
              <a:defRPr sz="1100"/>
            </a:lvl5pPr>
          </a:lstStyle>
          <a:p>
            <a:pPr lvl="0"/>
            <a:r>
              <a:rPr lang="fi-FI" dirty="0"/>
              <a:t>Tekijätiedot tarvittaessa</a:t>
            </a:r>
          </a:p>
        </p:txBody>
      </p:sp>
      <p:sp>
        <p:nvSpPr>
          <p:cNvPr id="20" name="Tekstin paikkamerkki 17">
            <a:extLst>
              <a:ext uri="{FF2B5EF4-FFF2-40B4-BE49-F238E27FC236}">
                <a16:creationId xmlns:a16="http://schemas.microsoft.com/office/drawing/2014/main" id="{EBE70C86-6405-4512-83EA-94041052D95C}"/>
              </a:ext>
            </a:extLst>
          </p:cNvPr>
          <p:cNvSpPr>
            <a:spLocks noGrp="1"/>
          </p:cNvSpPr>
          <p:nvPr>
            <p:ph type="body" sz="quarter" idx="12" hasCustomPrompt="1"/>
          </p:nvPr>
        </p:nvSpPr>
        <p:spPr>
          <a:xfrm>
            <a:off x="8082000" y="540000"/>
            <a:ext cx="3384000" cy="1512000"/>
          </a:xfrm>
        </p:spPr>
        <p:txBody>
          <a:bodyPr anchor="t">
            <a:noAutofit/>
          </a:bodyPr>
          <a:lstStyle>
            <a:lvl1pPr marL="0" indent="0" algn="ctr">
              <a:spcAft>
                <a:spcPts val="0"/>
              </a:spcAft>
              <a:buNone/>
              <a:defRPr sz="1100" b="1"/>
            </a:lvl1pPr>
            <a:lvl2pPr marL="442800" indent="0">
              <a:spcAft>
                <a:spcPts val="0"/>
              </a:spcAft>
              <a:buNone/>
              <a:defRPr sz="1100"/>
            </a:lvl2pPr>
            <a:lvl3pPr marL="910800" indent="0">
              <a:spcAft>
                <a:spcPts val="0"/>
              </a:spcAft>
              <a:buNone/>
              <a:defRPr sz="1100"/>
            </a:lvl3pPr>
            <a:lvl4pPr marL="1378800" indent="0">
              <a:spcAft>
                <a:spcPts val="0"/>
              </a:spcAft>
              <a:buNone/>
              <a:defRPr sz="1100"/>
            </a:lvl4pPr>
            <a:lvl5pPr marL="1810800" indent="0">
              <a:spcAft>
                <a:spcPts val="0"/>
              </a:spcAft>
              <a:buNone/>
              <a:defRPr sz="1100"/>
            </a:lvl5pPr>
          </a:lstStyle>
          <a:p>
            <a:pPr lvl="0"/>
            <a:r>
              <a:rPr lang="fi-FI" dirty="0"/>
              <a:t>Tekijätiedot tarvittaessa</a:t>
            </a:r>
          </a:p>
        </p:txBody>
      </p:sp>
    </p:spTree>
    <p:extLst>
      <p:ext uri="{BB962C8B-B14F-4D97-AF65-F5344CB8AC3E}">
        <p14:creationId xmlns:p14="http://schemas.microsoft.com/office/powerpoint/2010/main" val="25292547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3">
    <p:bg bwMode="black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5" descr="PRH_logo_iso.png">
            <a:extLst>
              <a:ext uri="{FF2B5EF4-FFF2-40B4-BE49-F238E27FC236}">
                <a16:creationId xmlns:a16="http://schemas.microsoft.com/office/drawing/2014/main" id="{CEF35F58-4ECB-4559-A9F0-A019A2FD2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379" y="-117313"/>
            <a:ext cx="5979243" cy="4470840"/>
          </a:xfrm>
          <a:prstGeom prst="rect">
            <a:avLst/>
          </a:prstGeom>
        </p:spPr>
      </p:pic>
      <p:sp>
        <p:nvSpPr>
          <p:cNvPr id="2" name="Otsikko 1"/>
          <p:cNvSpPr>
            <a:spLocks noGrp="1"/>
          </p:cNvSpPr>
          <p:nvPr>
            <p:ph type="ctrTitle"/>
          </p:nvPr>
        </p:nvSpPr>
        <p:spPr>
          <a:xfrm>
            <a:off x="810000" y="4032000"/>
            <a:ext cx="10548000" cy="1470025"/>
          </a:xfrm>
        </p:spPr>
        <p:txBody>
          <a:bodyPr/>
          <a:lstStyle>
            <a:lvl1pPr algn="ctr">
              <a:defRPr sz="32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810000" y="5526000"/>
            <a:ext cx="10548000" cy="1080000"/>
          </a:xfrm>
        </p:spPr>
        <p:txBody>
          <a:bodyPr/>
          <a:lstStyle>
            <a:lvl1pPr marL="0" indent="0" algn="ctr">
              <a:spcBef>
                <a:spcPts val="0"/>
              </a:spcBef>
              <a:spcAft>
                <a:spcPts val="0"/>
              </a:spcAft>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61337276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Lopetusdia 2">
    <p:spTree>
      <p:nvGrpSpPr>
        <p:cNvPr id="1" name=""/>
        <p:cNvGrpSpPr/>
        <p:nvPr/>
      </p:nvGrpSpPr>
      <p:grpSpPr>
        <a:xfrm>
          <a:off x="0" y="0"/>
          <a:ext cx="0" cy="0"/>
          <a:chOff x="0" y="0"/>
          <a:chExt cx="0" cy="0"/>
        </a:xfrm>
      </p:grpSpPr>
      <p:pic>
        <p:nvPicPr>
          <p:cNvPr id="2" name="Picture 26" descr="Ylakulma.png">
            <a:extLst>
              <a:ext uri="{FF2B5EF4-FFF2-40B4-BE49-F238E27FC236}">
                <a16:creationId xmlns:a16="http://schemas.microsoft.com/office/drawing/2014/main" id="{8C50EA56-8D07-4CAB-8201-B97E759EA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8559086" y="5608425"/>
            <a:ext cx="3632916" cy="1249577"/>
          </a:xfrm>
          <a:prstGeom prst="rect">
            <a:avLst/>
          </a:prstGeom>
        </p:spPr>
      </p:pic>
      <p:pic>
        <p:nvPicPr>
          <p:cNvPr id="3" name="Picture 27" descr="Alakulma.png">
            <a:extLst>
              <a:ext uri="{FF2B5EF4-FFF2-40B4-BE49-F238E27FC236}">
                <a16:creationId xmlns:a16="http://schemas.microsoft.com/office/drawing/2014/main" id="{8E201BF7-2BA2-440D-9B31-87234EA52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608425"/>
            <a:ext cx="3632916" cy="1249577"/>
          </a:xfrm>
          <a:prstGeom prst="rect">
            <a:avLst/>
          </a:prstGeom>
        </p:spPr>
      </p:pic>
      <p:sp>
        <p:nvSpPr>
          <p:cNvPr id="4" name="TextBox 1">
            <a:extLst>
              <a:ext uri="{FF2B5EF4-FFF2-40B4-BE49-F238E27FC236}">
                <a16:creationId xmlns:a16="http://schemas.microsoft.com/office/drawing/2014/main" id="{A640C7C9-C0E8-45D0-AFAB-F1D6B2526376}"/>
              </a:ext>
            </a:extLst>
          </p:cNvPr>
          <p:cNvSpPr txBox="1"/>
          <p:nvPr/>
        </p:nvSpPr>
        <p:spPr>
          <a:xfrm>
            <a:off x="2959125" y="2700000"/>
            <a:ext cx="6273752" cy="1816266"/>
          </a:xfrm>
          <a:prstGeom prst="rect">
            <a:avLst/>
          </a:prstGeom>
          <a:noFill/>
        </p:spPr>
        <p:txBody>
          <a:bodyPr wrap="square" rtlCol="0">
            <a:spAutoFit/>
          </a:bodyPr>
          <a:lstStyle/>
          <a:p>
            <a:pPr algn="ctr"/>
            <a:r>
              <a:rPr lang="fi-FI" sz="2400" dirty="0">
                <a:solidFill>
                  <a:srgbClr val="5A5A5B"/>
                </a:solidFill>
              </a:rPr>
              <a:t>www.prh.fi</a:t>
            </a:r>
          </a:p>
          <a:p>
            <a:pPr algn="ctr"/>
            <a:endParaRPr lang="fi-FI" sz="1467" dirty="0">
              <a:solidFill>
                <a:srgbClr val="5A5A5B"/>
              </a:solidFill>
            </a:endParaRPr>
          </a:p>
          <a:p>
            <a:pPr algn="ctr"/>
            <a:endParaRPr lang="fi-FI" sz="1467" dirty="0">
              <a:solidFill>
                <a:srgbClr val="5A5A5B"/>
              </a:solidFill>
            </a:endParaRPr>
          </a:p>
          <a:p>
            <a:pPr algn="ctr"/>
            <a:r>
              <a:rPr lang="fi-FI" sz="1467" dirty="0">
                <a:solidFill>
                  <a:srgbClr val="5A5A5B"/>
                </a:solidFill>
              </a:rPr>
              <a:t>Sörnäisten rantatie 13 C, Helsinki </a:t>
            </a:r>
          </a:p>
          <a:p>
            <a:pPr algn="ctr"/>
            <a:r>
              <a:rPr lang="fi-FI" sz="1467" dirty="0">
                <a:solidFill>
                  <a:srgbClr val="5A5A5B"/>
                </a:solidFill>
              </a:rPr>
              <a:t>Postiosoite: 00091 PRH</a:t>
            </a:r>
          </a:p>
          <a:p>
            <a:pPr marL="0" marR="0" indent="0" algn="ctr" defTabSz="1219170" rtl="0" eaLnBrk="1" fontAlgn="auto" latinLnBrk="0" hangingPunct="1">
              <a:lnSpc>
                <a:spcPct val="100000"/>
              </a:lnSpc>
              <a:spcBef>
                <a:spcPts val="0"/>
              </a:spcBef>
              <a:spcAft>
                <a:spcPts val="0"/>
              </a:spcAft>
              <a:buClrTx/>
              <a:buSzTx/>
              <a:buFontTx/>
              <a:buNone/>
              <a:tabLst/>
              <a:defRPr/>
            </a:pPr>
            <a:r>
              <a:rPr lang="fi-FI" sz="1467" dirty="0">
                <a:solidFill>
                  <a:srgbClr val="5A5A5B"/>
                </a:solidFill>
              </a:rPr>
              <a:t>Asiakaspalvelu: 029 509 5050  •  Vaihde: 029 509 5000 </a:t>
            </a:r>
          </a:p>
          <a:p>
            <a:pPr marL="0" marR="0" indent="0" algn="ctr" defTabSz="1219170" rtl="0" eaLnBrk="1" fontAlgn="auto" latinLnBrk="0" hangingPunct="1">
              <a:lnSpc>
                <a:spcPct val="100000"/>
              </a:lnSpc>
              <a:spcBef>
                <a:spcPts val="0"/>
              </a:spcBef>
              <a:spcAft>
                <a:spcPts val="0"/>
              </a:spcAft>
              <a:buClrTx/>
              <a:buSzTx/>
              <a:buFontTx/>
              <a:buNone/>
              <a:tabLst/>
              <a:defRPr/>
            </a:pPr>
            <a:endParaRPr lang="en-US" sz="1467" dirty="0">
              <a:solidFill>
                <a:srgbClr val="5A5A5B"/>
              </a:solidFill>
            </a:endParaRPr>
          </a:p>
        </p:txBody>
      </p:sp>
      <p:pic>
        <p:nvPicPr>
          <p:cNvPr id="16" name="Picture 38" descr="Logo_fin_posa.png">
            <a:extLst>
              <a:ext uri="{FF2B5EF4-FFF2-40B4-BE49-F238E27FC236}">
                <a16:creationId xmlns:a16="http://schemas.microsoft.com/office/drawing/2014/main" id="{AC1DEBF5-DDD7-4076-B367-6E84F3A463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8807" y="1800000"/>
            <a:ext cx="3754387" cy="610467"/>
          </a:xfrm>
          <a:prstGeom prst="rect">
            <a:avLst/>
          </a:prstGeom>
        </p:spPr>
      </p:pic>
      <p:grpSp>
        <p:nvGrpSpPr>
          <p:cNvPr id="24" name="Ryhmä 23">
            <a:extLst>
              <a:ext uri="{FF2B5EF4-FFF2-40B4-BE49-F238E27FC236}">
                <a16:creationId xmlns:a16="http://schemas.microsoft.com/office/drawing/2014/main" id="{71A23D71-1802-4632-B960-96E5B428313E}"/>
              </a:ext>
            </a:extLst>
          </p:cNvPr>
          <p:cNvGrpSpPr/>
          <p:nvPr/>
        </p:nvGrpSpPr>
        <p:grpSpPr>
          <a:xfrm>
            <a:off x="3864120" y="4689000"/>
            <a:ext cx="4463761" cy="332347"/>
            <a:chOff x="3864120" y="5354513"/>
            <a:chExt cx="4463761" cy="332347"/>
          </a:xfrm>
        </p:grpSpPr>
        <p:sp>
          <p:nvSpPr>
            <p:cNvPr id="25" name="Freeform 1">
              <a:hlinkClick r:id="rId5"/>
              <a:extLst>
                <a:ext uri="{FF2B5EF4-FFF2-40B4-BE49-F238E27FC236}">
                  <a16:creationId xmlns:a16="http://schemas.microsoft.com/office/drawing/2014/main" id="{7535A541-2123-48BC-99D7-442A281B38D5}"/>
                </a:ext>
              </a:extLst>
            </p:cNvPr>
            <p:cNvSpPr>
              <a:spLocks noChangeArrowheads="1"/>
            </p:cNvSpPr>
            <p:nvPr/>
          </p:nvSpPr>
          <p:spPr bwMode="auto">
            <a:xfrm>
              <a:off x="3864120" y="5366687"/>
              <a:ext cx="397189" cy="320173"/>
            </a:xfrm>
            <a:custGeom>
              <a:avLst/>
              <a:gdLst>
                <a:gd name="T0" fmla="*/ 1255 w 1424"/>
                <a:gd name="T1" fmla="*/ 183 h 1158"/>
                <a:gd name="T2" fmla="*/ 1384 w 1424"/>
                <a:gd name="T3" fmla="*/ 22 h 1158"/>
                <a:gd name="T4" fmla="*/ 1198 w 1424"/>
                <a:gd name="T5" fmla="*/ 93 h 1158"/>
                <a:gd name="T6" fmla="*/ 985 w 1424"/>
                <a:gd name="T7" fmla="*/ 0 h 1158"/>
                <a:gd name="T8" fmla="*/ 693 w 1424"/>
                <a:gd name="T9" fmla="*/ 292 h 1158"/>
                <a:gd name="T10" fmla="*/ 701 w 1424"/>
                <a:gd name="T11" fmla="*/ 359 h 1158"/>
                <a:gd name="T12" fmla="*/ 99 w 1424"/>
                <a:gd name="T13" fmla="*/ 54 h 1158"/>
                <a:gd name="T14" fmla="*/ 60 w 1424"/>
                <a:gd name="T15" fmla="*/ 201 h 1158"/>
                <a:gd name="T16" fmla="*/ 189 w 1424"/>
                <a:gd name="T17" fmla="*/ 444 h 1158"/>
                <a:gd name="T18" fmla="*/ 57 w 1424"/>
                <a:gd name="T19" fmla="*/ 407 h 1158"/>
                <a:gd name="T20" fmla="*/ 57 w 1424"/>
                <a:gd name="T21" fmla="*/ 411 h 1158"/>
                <a:gd name="T22" fmla="*/ 291 w 1424"/>
                <a:gd name="T23" fmla="*/ 697 h 1158"/>
                <a:gd name="T24" fmla="*/ 214 w 1424"/>
                <a:gd name="T25" fmla="*/ 707 h 1158"/>
                <a:gd name="T26" fmla="*/ 160 w 1424"/>
                <a:gd name="T27" fmla="*/ 702 h 1158"/>
                <a:gd name="T28" fmla="*/ 432 w 1424"/>
                <a:gd name="T29" fmla="*/ 905 h 1158"/>
                <a:gd name="T30" fmla="*/ 70 w 1424"/>
                <a:gd name="T31" fmla="*/ 1030 h 1158"/>
                <a:gd name="T32" fmla="*/ 0 w 1424"/>
                <a:gd name="T33" fmla="*/ 1026 h 1158"/>
                <a:gd name="T34" fmla="*/ 448 w 1424"/>
                <a:gd name="T35" fmla="*/ 1157 h 1158"/>
                <a:gd name="T36" fmla="*/ 1278 w 1424"/>
                <a:gd name="T37" fmla="*/ 326 h 1158"/>
                <a:gd name="T38" fmla="*/ 1277 w 1424"/>
                <a:gd name="T39" fmla="*/ 288 h 1158"/>
                <a:gd name="T40" fmla="*/ 1423 w 1424"/>
                <a:gd name="T41" fmla="*/ 137 h 1158"/>
                <a:gd name="T42" fmla="*/ 1255 w 1424"/>
                <a:gd name="T43" fmla="*/ 18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4" h="1158">
                  <a:moveTo>
                    <a:pt x="1255" y="183"/>
                  </a:moveTo>
                  <a:cubicBezTo>
                    <a:pt x="1316" y="147"/>
                    <a:pt x="1362" y="90"/>
                    <a:pt x="1384" y="22"/>
                  </a:cubicBezTo>
                  <a:cubicBezTo>
                    <a:pt x="1327" y="55"/>
                    <a:pt x="1265" y="79"/>
                    <a:pt x="1198" y="93"/>
                  </a:cubicBezTo>
                  <a:cubicBezTo>
                    <a:pt x="1145" y="36"/>
                    <a:pt x="1069" y="0"/>
                    <a:pt x="985" y="0"/>
                  </a:cubicBezTo>
                  <a:cubicBezTo>
                    <a:pt x="824" y="0"/>
                    <a:pt x="693" y="131"/>
                    <a:pt x="693" y="292"/>
                  </a:cubicBezTo>
                  <a:cubicBezTo>
                    <a:pt x="693" y="315"/>
                    <a:pt x="696" y="337"/>
                    <a:pt x="701" y="359"/>
                  </a:cubicBezTo>
                  <a:cubicBezTo>
                    <a:pt x="458" y="347"/>
                    <a:pt x="243" y="230"/>
                    <a:pt x="99" y="54"/>
                  </a:cubicBezTo>
                  <a:cubicBezTo>
                    <a:pt x="74" y="97"/>
                    <a:pt x="60" y="147"/>
                    <a:pt x="60" y="201"/>
                  </a:cubicBezTo>
                  <a:cubicBezTo>
                    <a:pt x="60" y="302"/>
                    <a:pt x="111" y="391"/>
                    <a:pt x="189" y="444"/>
                  </a:cubicBezTo>
                  <a:cubicBezTo>
                    <a:pt x="142" y="442"/>
                    <a:pt x="97" y="429"/>
                    <a:pt x="57" y="407"/>
                  </a:cubicBezTo>
                  <a:cubicBezTo>
                    <a:pt x="57" y="408"/>
                    <a:pt x="57" y="409"/>
                    <a:pt x="57" y="411"/>
                  </a:cubicBezTo>
                  <a:cubicBezTo>
                    <a:pt x="57" y="552"/>
                    <a:pt x="158" y="670"/>
                    <a:pt x="291" y="697"/>
                  </a:cubicBezTo>
                  <a:cubicBezTo>
                    <a:pt x="267" y="704"/>
                    <a:pt x="241" y="707"/>
                    <a:pt x="214" y="707"/>
                  </a:cubicBezTo>
                  <a:cubicBezTo>
                    <a:pt x="196" y="707"/>
                    <a:pt x="177" y="705"/>
                    <a:pt x="160" y="702"/>
                  </a:cubicBezTo>
                  <a:cubicBezTo>
                    <a:pt x="197" y="818"/>
                    <a:pt x="304" y="902"/>
                    <a:pt x="432" y="905"/>
                  </a:cubicBezTo>
                  <a:cubicBezTo>
                    <a:pt x="332" y="983"/>
                    <a:pt x="206" y="1030"/>
                    <a:pt x="70" y="1030"/>
                  </a:cubicBezTo>
                  <a:cubicBezTo>
                    <a:pt x="46" y="1030"/>
                    <a:pt x="23" y="1028"/>
                    <a:pt x="0" y="1026"/>
                  </a:cubicBezTo>
                  <a:cubicBezTo>
                    <a:pt x="129" y="1108"/>
                    <a:pt x="283" y="1157"/>
                    <a:pt x="448" y="1157"/>
                  </a:cubicBezTo>
                  <a:cubicBezTo>
                    <a:pt x="985" y="1157"/>
                    <a:pt x="1278" y="712"/>
                    <a:pt x="1278" y="326"/>
                  </a:cubicBezTo>
                  <a:cubicBezTo>
                    <a:pt x="1278" y="313"/>
                    <a:pt x="1278" y="301"/>
                    <a:pt x="1277" y="288"/>
                  </a:cubicBezTo>
                  <a:cubicBezTo>
                    <a:pt x="1334" y="247"/>
                    <a:pt x="1384" y="196"/>
                    <a:pt x="1423" y="137"/>
                  </a:cubicBezTo>
                  <a:cubicBezTo>
                    <a:pt x="1371" y="160"/>
                    <a:pt x="1314" y="176"/>
                    <a:pt x="1255" y="183"/>
                  </a:cubicBezTo>
                </a:path>
              </a:pathLst>
            </a:custGeom>
            <a:solidFill>
              <a:srgbClr val="009DE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grpSp>
          <p:nvGrpSpPr>
            <p:cNvPr id="26" name="Ryhmä 25">
              <a:extLst>
                <a:ext uri="{FF2B5EF4-FFF2-40B4-BE49-F238E27FC236}">
                  <a16:creationId xmlns:a16="http://schemas.microsoft.com/office/drawing/2014/main" id="{7C60D684-D8AA-4C3C-9320-E2E62FC7DEC1}"/>
                </a:ext>
              </a:extLst>
            </p:cNvPr>
            <p:cNvGrpSpPr/>
            <p:nvPr/>
          </p:nvGrpSpPr>
          <p:grpSpPr>
            <a:xfrm>
              <a:off x="6488270" y="5391036"/>
              <a:ext cx="616073" cy="254433"/>
              <a:chOff x="6488270" y="5391036"/>
              <a:chExt cx="616073" cy="254433"/>
            </a:xfrm>
          </p:grpSpPr>
          <p:sp>
            <p:nvSpPr>
              <p:cNvPr id="33" name="Freeform 2">
                <a:hlinkClick r:id="rId6"/>
                <a:extLst>
                  <a:ext uri="{FF2B5EF4-FFF2-40B4-BE49-F238E27FC236}">
                    <a16:creationId xmlns:a16="http://schemas.microsoft.com/office/drawing/2014/main" id="{E35F21E1-CB91-4A06-88AB-AC45AD203385}"/>
                  </a:ext>
                </a:extLst>
              </p:cNvPr>
              <p:cNvSpPr>
                <a:spLocks noChangeArrowheads="1"/>
              </p:cNvSpPr>
              <p:nvPr/>
            </p:nvSpPr>
            <p:spPr bwMode="auto">
              <a:xfrm>
                <a:off x="6736667" y="5391036"/>
                <a:ext cx="367676" cy="254433"/>
              </a:xfrm>
              <a:custGeom>
                <a:avLst/>
                <a:gdLst>
                  <a:gd name="T0" fmla="*/ 1251 w 1317"/>
                  <a:gd name="T1" fmla="*/ 69 h 922"/>
                  <a:gd name="T2" fmla="*/ 1119 w 1317"/>
                  <a:gd name="T3" fmla="*/ 13 h 922"/>
                  <a:gd name="T4" fmla="*/ 658 w 1317"/>
                  <a:gd name="T5" fmla="*/ 0 h 922"/>
                  <a:gd name="T6" fmla="*/ 658 w 1317"/>
                  <a:gd name="T7" fmla="*/ 0 h 922"/>
                  <a:gd name="T8" fmla="*/ 197 w 1317"/>
                  <a:gd name="T9" fmla="*/ 13 h 922"/>
                  <a:gd name="T10" fmla="*/ 65 w 1317"/>
                  <a:gd name="T11" fmla="*/ 69 h 922"/>
                  <a:gd name="T12" fmla="*/ 13 w 1317"/>
                  <a:gd name="T13" fmla="*/ 199 h 922"/>
                  <a:gd name="T14" fmla="*/ 0 w 1317"/>
                  <a:gd name="T15" fmla="*/ 411 h 922"/>
                  <a:gd name="T16" fmla="*/ 0 w 1317"/>
                  <a:gd name="T17" fmla="*/ 510 h 922"/>
                  <a:gd name="T18" fmla="*/ 13 w 1317"/>
                  <a:gd name="T19" fmla="*/ 722 h 922"/>
                  <a:gd name="T20" fmla="*/ 65 w 1317"/>
                  <a:gd name="T21" fmla="*/ 852 h 922"/>
                  <a:gd name="T22" fmla="*/ 210 w 1317"/>
                  <a:gd name="T23" fmla="*/ 908 h 922"/>
                  <a:gd name="T24" fmla="*/ 658 w 1317"/>
                  <a:gd name="T25" fmla="*/ 921 h 922"/>
                  <a:gd name="T26" fmla="*/ 1119 w 1317"/>
                  <a:gd name="T27" fmla="*/ 908 h 922"/>
                  <a:gd name="T28" fmla="*/ 1251 w 1317"/>
                  <a:gd name="T29" fmla="*/ 852 h 922"/>
                  <a:gd name="T30" fmla="*/ 1303 w 1317"/>
                  <a:gd name="T31" fmla="*/ 722 h 922"/>
                  <a:gd name="T32" fmla="*/ 1316 w 1317"/>
                  <a:gd name="T33" fmla="*/ 510 h 922"/>
                  <a:gd name="T34" fmla="*/ 1316 w 1317"/>
                  <a:gd name="T35" fmla="*/ 411 h 922"/>
                  <a:gd name="T36" fmla="*/ 1303 w 1317"/>
                  <a:gd name="T37" fmla="*/ 199 h 922"/>
                  <a:gd name="T38" fmla="*/ 1251 w 1317"/>
                  <a:gd name="T39" fmla="*/ 6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7" h="922">
                    <a:moveTo>
                      <a:pt x="1251" y="69"/>
                    </a:moveTo>
                    <a:cubicBezTo>
                      <a:pt x="1201" y="16"/>
                      <a:pt x="1145" y="16"/>
                      <a:pt x="1119" y="13"/>
                    </a:cubicBezTo>
                    <a:cubicBezTo>
                      <a:pt x="935" y="0"/>
                      <a:pt x="658" y="0"/>
                      <a:pt x="658" y="0"/>
                    </a:cubicBezTo>
                    <a:lnTo>
                      <a:pt x="658" y="0"/>
                    </a:lnTo>
                    <a:cubicBezTo>
                      <a:pt x="658" y="0"/>
                      <a:pt x="381" y="0"/>
                      <a:pt x="197" y="13"/>
                    </a:cubicBezTo>
                    <a:cubicBezTo>
                      <a:pt x="171" y="16"/>
                      <a:pt x="115" y="16"/>
                      <a:pt x="65" y="69"/>
                    </a:cubicBezTo>
                    <a:cubicBezTo>
                      <a:pt x="26" y="108"/>
                      <a:pt x="13" y="199"/>
                      <a:pt x="13" y="199"/>
                    </a:cubicBezTo>
                    <a:cubicBezTo>
                      <a:pt x="13" y="199"/>
                      <a:pt x="0" y="305"/>
                      <a:pt x="0" y="411"/>
                    </a:cubicBezTo>
                    <a:lnTo>
                      <a:pt x="0" y="510"/>
                    </a:lnTo>
                    <a:cubicBezTo>
                      <a:pt x="0" y="616"/>
                      <a:pt x="13" y="722"/>
                      <a:pt x="13" y="722"/>
                    </a:cubicBezTo>
                    <a:cubicBezTo>
                      <a:pt x="13" y="722"/>
                      <a:pt x="26" y="813"/>
                      <a:pt x="65" y="852"/>
                    </a:cubicBezTo>
                    <a:cubicBezTo>
                      <a:pt x="115" y="905"/>
                      <a:pt x="181" y="903"/>
                      <a:pt x="210" y="908"/>
                    </a:cubicBezTo>
                    <a:cubicBezTo>
                      <a:pt x="316" y="918"/>
                      <a:pt x="658" y="921"/>
                      <a:pt x="658" y="921"/>
                    </a:cubicBezTo>
                    <a:cubicBezTo>
                      <a:pt x="658" y="921"/>
                      <a:pt x="935" y="921"/>
                      <a:pt x="1119" y="908"/>
                    </a:cubicBezTo>
                    <a:cubicBezTo>
                      <a:pt x="1145" y="905"/>
                      <a:pt x="1201" y="905"/>
                      <a:pt x="1251" y="852"/>
                    </a:cubicBezTo>
                    <a:cubicBezTo>
                      <a:pt x="1290" y="813"/>
                      <a:pt x="1303" y="722"/>
                      <a:pt x="1303" y="722"/>
                    </a:cubicBezTo>
                    <a:cubicBezTo>
                      <a:pt x="1303" y="722"/>
                      <a:pt x="1316" y="616"/>
                      <a:pt x="1316" y="510"/>
                    </a:cubicBezTo>
                    <a:lnTo>
                      <a:pt x="1316" y="411"/>
                    </a:lnTo>
                    <a:cubicBezTo>
                      <a:pt x="1316" y="305"/>
                      <a:pt x="1303" y="199"/>
                      <a:pt x="1303" y="199"/>
                    </a:cubicBezTo>
                    <a:cubicBezTo>
                      <a:pt x="1303" y="199"/>
                      <a:pt x="1290" y="108"/>
                      <a:pt x="1251" y="69"/>
                    </a:cubicBezTo>
                  </a:path>
                </a:pathLst>
              </a:custGeom>
              <a:solidFill>
                <a:srgbClr val="D517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sp>
            <p:nvSpPr>
              <p:cNvPr id="34" name="Freeform 3">
                <a:hlinkClick r:id="rId6"/>
                <a:extLst>
                  <a:ext uri="{FF2B5EF4-FFF2-40B4-BE49-F238E27FC236}">
                    <a16:creationId xmlns:a16="http://schemas.microsoft.com/office/drawing/2014/main" id="{2EB246B2-0C25-404D-8AA7-88BF53B67966}"/>
                  </a:ext>
                </a:extLst>
              </p:cNvPr>
              <p:cNvSpPr>
                <a:spLocks noChangeArrowheads="1"/>
              </p:cNvSpPr>
              <p:nvPr/>
            </p:nvSpPr>
            <p:spPr bwMode="auto">
              <a:xfrm>
                <a:off x="6488270" y="5433644"/>
                <a:ext cx="229952" cy="166782"/>
              </a:xfrm>
              <a:custGeom>
                <a:avLst/>
                <a:gdLst>
                  <a:gd name="T0" fmla="*/ 199 w 826"/>
                  <a:gd name="T1" fmla="*/ 352 h 603"/>
                  <a:gd name="T2" fmla="*/ 309 w 826"/>
                  <a:gd name="T3" fmla="*/ 0 h 603"/>
                  <a:gd name="T4" fmla="*/ 216 w 826"/>
                  <a:gd name="T5" fmla="*/ 0 h 603"/>
                  <a:gd name="T6" fmla="*/ 155 w 826"/>
                  <a:gd name="T7" fmla="*/ 232 h 603"/>
                  <a:gd name="T8" fmla="*/ 93 w 826"/>
                  <a:gd name="T9" fmla="*/ 0 h 603"/>
                  <a:gd name="T10" fmla="*/ 0 w 826"/>
                  <a:gd name="T11" fmla="*/ 0 h 603"/>
                  <a:gd name="T12" fmla="*/ 111 w 826"/>
                  <a:gd name="T13" fmla="*/ 352 h 603"/>
                  <a:gd name="T14" fmla="*/ 111 w 826"/>
                  <a:gd name="T15" fmla="*/ 595 h 603"/>
                  <a:gd name="T16" fmla="*/ 199 w 826"/>
                  <a:gd name="T17" fmla="*/ 595 h 603"/>
                  <a:gd name="T18" fmla="*/ 199 w 826"/>
                  <a:gd name="T19" fmla="*/ 352 h 603"/>
                  <a:gd name="T20" fmla="*/ 446 w 826"/>
                  <a:gd name="T21" fmla="*/ 462 h 603"/>
                  <a:gd name="T22" fmla="*/ 410 w 826"/>
                  <a:gd name="T23" fmla="*/ 528 h 603"/>
                  <a:gd name="T24" fmla="*/ 375 w 826"/>
                  <a:gd name="T25" fmla="*/ 462 h 603"/>
                  <a:gd name="T26" fmla="*/ 375 w 826"/>
                  <a:gd name="T27" fmla="*/ 286 h 603"/>
                  <a:gd name="T28" fmla="*/ 410 w 826"/>
                  <a:gd name="T29" fmla="*/ 221 h 603"/>
                  <a:gd name="T30" fmla="*/ 446 w 826"/>
                  <a:gd name="T31" fmla="*/ 286 h 603"/>
                  <a:gd name="T32" fmla="*/ 446 w 826"/>
                  <a:gd name="T33" fmla="*/ 462 h 603"/>
                  <a:gd name="T34" fmla="*/ 529 w 826"/>
                  <a:gd name="T35" fmla="*/ 454 h 603"/>
                  <a:gd name="T36" fmla="*/ 529 w 826"/>
                  <a:gd name="T37" fmla="*/ 295 h 603"/>
                  <a:gd name="T38" fmla="*/ 503 w 826"/>
                  <a:gd name="T39" fmla="*/ 189 h 603"/>
                  <a:gd name="T40" fmla="*/ 410 w 826"/>
                  <a:gd name="T41" fmla="*/ 146 h 603"/>
                  <a:gd name="T42" fmla="*/ 318 w 826"/>
                  <a:gd name="T43" fmla="*/ 189 h 603"/>
                  <a:gd name="T44" fmla="*/ 291 w 826"/>
                  <a:gd name="T45" fmla="*/ 295 h 603"/>
                  <a:gd name="T46" fmla="*/ 291 w 826"/>
                  <a:gd name="T47" fmla="*/ 454 h 603"/>
                  <a:gd name="T48" fmla="*/ 317 w 826"/>
                  <a:gd name="T49" fmla="*/ 556 h 603"/>
                  <a:gd name="T50" fmla="*/ 410 w 826"/>
                  <a:gd name="T51" fmla="*/ 602 h 603"/>
                  <a:gd name="T52" fmla="*/ 505 w 826"/>
                  <a:gd name="T53" fmla="*/ 556 h 603"/>
                  <a:gd name="T54" fmla="*/ 529 w 826"/>
                  <a:gd name="T55" fmla="*/ 454 h 603"/>
                  <a:gd name="T56" fmla="*/ 825 w 826"/>
                  <a:gd name="T57" fmla="*/ 595 h 603"/>
                  <a:gd name="T58" fmla="*/ 825 w 826"/>
                  <a:gd name="T59" fmla="*/ 149 h 603"/>
                  <a:gd name="T60" fmla="*/ 741 w 826"/>
                  <a:gd name="T61" fmla="*/ 149 h 603"/>
                  <a:gd name="T62" fmla="*/ 741 w 826"/>
                  <a:gd name="T63" fmla="*/ 489 h 603"/>
                  <a:gd name="T64" fmla="*/ 693 w 826"/>
                  <a:gd name="T65" fmla="*/ 528 h 603"/>
                  <a:gd name="T66" fmla="*/ 675 w 826"/>
                  <a:gd name="T67" fmla="*/ 511 h 603"/>
                  <a:gd name="T68" fmla="*/ 675 w 826"/>
                  <a:gd name="T69" fmla="*/ 480 h 603"/>
                  <a:gd name="T70" fmla="*/ 675 w 826"/>
                  <a:gd name="T71" fmla="*/ 149 h 603"/>
                  <a:gd name="T72" fmla="*/ 591 w 826"/>
                  <a:gd name="T73" fmla="*/ 149 h 603"/>
                  <a:gd name="T74" fmla="*/ 591 w 826"/>
                  <a:gd name="T75" fmla="*/ 502 h 603"/>
                  <a:gd name="T76" fmla="*/ 600 w 826"/>
                  <a:gd name="T77" fmla="*/ 567 h 603"/>
                  <a:gd name="T78" fmla="*/ 653 w 826"/>
                  <a:gd name="T79" fmla="*/ 601 h 603"/>
                  <a:gd name="T80" fmla="*/ 741 w 826"/>
                  <a:gd name="T81" fmla="*/ 546 h 603"/>
                  <a:gd name="T82" fmla="*/ 741 w 826"/>
                  <a:gd name="T83" fmla="*/ 595 h 603"/>
                  <a:gd name="T84" fmla="*/ 825 w 826"/>
                  <a:gd name="T85" fmla="*/ 59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6" h="603">
                    <a:moveTo>
                      <a:pt x="199" y="352"/>
                    </a:moveTo>
                    <a:lnTo>
                      <a:pt x="309" y="0"/>
                    </a:lnTo>
                    <a:lnTo>
                      <a:pt x="216" y="0"/>
                    </a:lnTo>
                    <a:lnTo>
                      <a:pt x="155" y="232"/>
                    </a:lnTo>
                    <a:lnTo>
                      <a:pt x="93" y="0"/>
                    </a:lnTo>
                    <a:lnTo>
                      <a:pt x="0" y="0"/>
                    </a:lnTo>
                    <a:cubicBezTo>
                      <a:pt x="19" y="55"/>
                      <a:pt x="111" y="352"/>
                      <a:pt x="111" y="352"/>
                    </a:cubicBezTo>
                    <a:lnTo>
                      <a:pt x="111" y="595"/>
                    </a:lnTo>
                    <a:lnTo>
                      <a:pt x="199" y="595"/>
                    </a:lnTo>
                    <a:lnTo>
                      <a:pt x="199" y="352"/>
                    </a:lnTo>
                    <a:close/>
                    <a:moveTo>
                      <a:pt x="446" y="462"/>
                    </a:moveTo>
                    <a:cubicBezTo>
                      <a:pt x="450" y="506"/>
                      <a:pt x="436" y="528"/>
                      <a:pt x="410" y="528"/>
                    </a:cubicBezTo>
                    <a:cubicBezTo>
                      <a:pt x="384" y="528"/>
                      <a:pt x="371" y="507"/>
                      <a:pt x="375" y="462"/>
                    </a:cubicBezTo>
                    <a:lnTo>
                      <a:pt x="375" y="286"/>
                    </a:lnTo>
                    <a:cubicBezTo>
                      <a:pt x="371" y="242"/>
                      <a:pt x="384" y="221"/>
                      <a:pt x="410" y="221"/>
                    </a:cubicBezTo>
                    <a:cubicBezTo>
                      <a:pt x="436" y="221"/>
                      <a:pt x="450" y="242"/>
                      <a:pt x="446" y="286"/>
                    </a:cubicBezTo>
                    <a:lnTo>
                      <a:pt x="446" y="462"/>
                    </a:lnTo>
                    <a:close/>
                    <a:moveTo>
                      <a:pt x="529" y="454"/>
                    </a:moveTo>
                    <a:lnTo>
                      <a:pt x="529" y="295"/>
                    </a:lnTo>
                    <a:cubicBezTo>
                      <a:pt x="529" y="247"/>
                      <a:pt x="520" y="212"/>
                      <a:pt x="503" y="189"/>
                    </a:cubicBezTo>
                    <a:cubicBezTo>
                      <a:pt x="481" y="159"/>
                      <a:pt x="446" y="146"/>
                      <a:pt x="410" y="146"/>
                    </a:cubicBezTo>
                    <a:cubicBezTo>
                      <a:pt x="370" y="146"/>
                      <a:pt x="340" y="159"/>
                      <a:pt x="318" y="189"/>
                    </a:cubicBezTo>
                    <a:cubicBezTo>
                      <a:pt x="301" y="212"/>
                      <a:pt x="291" y="248"/>
                      <a:pt x="291" y="295"/>
                    </a:cubicBezTo>
                    <a:lnTo>
                      <a:pt x="291" y="454"/>
                    </a:lnTo>
                    <a:cubicBezTo>
                      <a:pt x="291" y="501"/>
                      <a:pt x="300" y="534"/>
                      <a:pt x="317" y="556"/>
                    </a:cubicBezTo>
                    <a:cubicBezTo>
                      <a:pt x="339" y="586"/>
                      <a:pt x="375" y="602"/>
                      <a:pt x="410" y="602"/>
                    </a:cubicBezTo>
                    <a:cubicBezTo>
                      <a:pt x="446" y="602"/>
                      <a:pt x="482" y="586"/>
                      <a:pt x="505" y="556"/>
                    </a:cubicBezTo>
                    <a:cubicBezTo>
                      <a:pt x="522" y="534"/>
                      <a:pt x="529" y="501"/>
                      <a:pt x="529" y="454"/>
                    </a:cubicBezTo>
                    <a:close/>
                    <a:moveTo>
                      <a:pt x="825" y="595"/>
                    </a:moveTo>
                    <a:lnTo>
                      <a:pt x="825" y="149"/>
                    </a:lnTo>
                    <a:lnTo>
                      <a:pt x="741" y="149"/>
                    </a:lnTo>
                    <a:lnTo>
                      <a:pt x="741" y="489"/>
                    </a:lnTo>
                    <a:cubicBezTo>
                      <a:pt x="723" y="514"/>
                      <a:pt x="709" y="528"/>
                      <a:pt x="693" y="528"/>
                    </a:cubicBezTo>
                    <a:cubicBezTo>
                      <a:pt x="682" y="528"/>
                      <a:pt x="677" y="523"/>
                      <a:pt x="675" y="511"/>
                    </a:cubicBezTo>
                    <a:lnTo>
                      <a:pt x="675" y="480"/>
                    </a:lnTo>
                    <a:lnTo>
                      <a:pt x="675" y="149"/>
                    </a:lnTo>
                    <a:lnTo>
                      <a:pt x="591" y="149"/>
                    </a:lnTo>
                    <a:lnTo>
                      <a:pt x="591" y="502"/>
                    </a:lnTo>
                    <a:cubicBezTo>
                      <a:pt x="591" y="533"/>
                      <a:pt x="595" y="553"/>
                      <a:pt x="600" y="567"/>
                    </a:cubicBezTo>
                    <a:cubicBezTo>
                      <a:pt x="609" y="589"/>
                      <a:pt x="627" y="601"/>
                      <a:pt x="653" y="601"/>
                    </a:cubicBezTo>
                    <a:cubicBezTo>
                      <a:pt x="682" y="601"/>
                      <a:pt x="709" y="583"/>
                      <a:pt x="741" y="546"/>
                    </a:cubicBezTo>
                    <a:lnTo>
                      <a:pt x="741" y="595"/>
                    </a:lnTo>
                    <a:lnTo>
                      <a:pt x="825" y="595"/>
                    </a:lnTo>
                    <a:close/>
                  </a:path>
                </a:pathLst>
              </a:custGeom>
              <a:solidFill>
                <a:srgbClr val="1A1A1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sp>
            <p:nvSpPr>
              <p:cNvPr id="35" name="Freeform 4">
                <a:extLst>
                  <a:ext uri="{FF2B5EF4-FFF2-40B4-BE49-F238E27FC236}">
                    <a16:creationId xmlns:a16="http://schemas.microsoft.com/office/drawing/2014/main" id="{2C324DE5-AD95-4FFE-9C87-2752719472C9}"/>
                  </a:ext>
                </a:extLst>
              </p:cNvPr>
              <p:cNvSpPr>
                <a:spLocks noChangeArrowheads="1"/>
              </p:cNvSpPr>
              <p:nvPr/>
            </p:nvSpPr>
            <p:spPr bwMode="white">
              <a:xfrm>
                <a:off x="6767409" y="5434862"/>
                <a:ext cx="306191" cy="165564"/>
              </a:xfrm>
              <a:custGeom>
                <a:avLst/>
                <a:gdLst>
                  <a:gd name="T0" fmla="*/ 278 w 1099"/>
                  <a:gd name="T1" fmla="*/ 84 h 598"/>
                  <a:gd name="T2" fmla="*/ 0 w 1099"/>
                  <a:gd name="T3" fmla="*/ 0 h 598"/>
                  <a:gd name="T4" fmla="*/ 93 w 1099"/>
                  <a:gd name="T5" fmla="*/ 84 h 598"/>
                  <a:gd name="T6" fmla="*/ 181 w 1099"/>
                  <a:gd name="T7" fmla="*/ 591 h 598"/>
                  <a:gd name="T8" fmla="*/ 415 w 1099"/>
                  <a:gd name="T9" fmla="*/ 591 h 598"/>
                  <a:gd name="T10" fmla="*/ 498 w 1099"/>
                  <a:gd name="T11" fmla="*/ 150 h 598"/>
                  <a:gd name="T12" fmla="*/ 415 w 1099"/>
                  <a:gd name="T13" fmla="*/ 485 h 598"/>
                  <a:gd name="T14" fmla="*/ 348 w 1099"/>
                  <a:gd name="T15" fmla="*/ 507 h 598"/>
                  <a:gd name="T16" fmla="*/ 348 w 1099"/>
                  <a:gd name="T17" fmla="*/ 150 h 598"/>
                  <a:gd name="T18" fmla="*/ 265 w 1099"/>
                  <a:gd name="T19" fmla="*/ 498 h 598"/>
                  <a:gd name="T20" fmla="*/ 327 w 1099"/>
                  <a:gd name="T21" fmla="*/ 597 h 598"/>
                  <a:gd name="T22" fmla="*/ 415 w 1099"/>
                  <a:gd name="T23" fmla="*/ 591 h 598"/>
                  <a:gd name="T24" fmla="*/ 685 w 1099"/>
                  <a:gd name="T25" fmla="*/ 524 h 598"/>
                  <a:gd name="T26" fmla="*/ 644 w 1099"/>
                  <a:gd name="T27" fmla="*/ 236 h 598"/>
                  <a:gd name="T28" fmla="*/ 719 w 1099"/>
                  <a:gd name="T29" fmla="*/ 273 h 598"/>
                  <a:gd name="T30" fmla="*/ 803 w 1099"/>
                  <a:gd name="T31" fmla="*/ 458 h 598"/>
                  <a:gd name="T32" fmla="*/ 792 w 1099"/>
                  <a:gd name="T33" fmla="*/ 194 h 598"/>
                  <a:gd name="T34" fmla="*/ 644 w 1099"/>
                  <a:gd name="T35" fmla="*/ 193 h 598"/>
                  <a:gd name="T36" fmla="*/ 564 w 1099"/>
                  <a:gd name="T37" fmla="*/ 0 h 598"/>
                  <a:gd name="T38" fmla="*/ 644 w 1099"/>
                  <a:gd name="T39" fmla="*/ 591 h 598"/>
                  <a:gd name="T40" fmla="*/ 728 w 1099"/>
                  <a:gd name="T41" fmla="*/ 596 h 598"/>
                  <a:gd name="T42" fmla="*/ 803 w 1099"/>
                  <a:gd name="T43" fmla="*/ 458 h 598"/>
                  <a:gd name="T44" fmla="*/ 939 w 1099"/>
                  <a:gd name="T45" fmla="*/ 317 h 598"/>
                  <a:gd name="T46" fmla="*/ 977 w 1099"/>
                  <a:gd name="T47" fmla="*/ 216 h 598"/>
                  <a:gd name="T48" fmla="*/ 1014 w 1099"/>
                  <a:gd name="T49" fmla="*/ 317 h 598"/>
                  <a:gd name="T50" fmla="*/ 1098 w 1099"/>
                  <a:gd name="T51" fmla="*/ 293 h 598"/>
                  <a:gd name="T52" fmla="*/ 978 w 1099"/>
                  <a:gd name="T53" fmla="*/ 143 h 598"/>
                  <a:gd name="T54" fmla="*/ 855 w 1099"/>
                  <a:gd name="T55" fmla="*/ 295 h 598"/>
                  <a:gd name="T56" fmla="*/ 883 w 1099"/>
                  <a:gd name="T57" fmla="*/ 551 h 598"/>
                  <a:gd name="T58" fmla="*/ 1076 w 1099"/>
                  <a:gd name="T59" fmla="*/ 549 h 598"/>
                  <a:gd name="T60" fmla="*/ 1098 w 1099"/>
                  <a:gd name="T61" fmla="*/ 449 h 598"/>
                  <a:gd name="T62" fmla="*/ 1014 w 1099"/>
                  <a:gd name="T63" fmla="*/ 436 h 598"/>
                  <a:gd name="T64" fmla="*/ 978 w 1099"/>
                  <a:gd name="T65" fmla="*/ 524 h 598"/>
                  <a:gd name="T66" fmla="*/ 939 w 1099"/>
                  <a:gd name="T67" fmla="*/ 384 h 598"/>
                  <a:gd name="T68" fmla="*/ 1098 w 1099"/>
                  <a:gd name="T69" fmla="*/ 38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9" h="598">
                    <a:moveTo>
                      <a:pt x="181" y="84"/>
                    </a:moveTo>
                    <a:lnTo>
                      <a:pt x="278" y="84"/>
                    </a:lnTo>
                    <a:lnTo>
                      <a:pt x="278" y="0"/>
                    </a:lnTo>
                    <a:lnTo>
                      <a:pt x="0" y="0"/>
                    </a:lnTo>
                    <a:lnTo>
                      <a:pt x="0" y="84"/>
                    </a:lnTo>
                    <a:lnTo>
                      <a:pt x="93" y="84"/>
                    </a:lnTo>
                    <a:lnTo>
                      <a:pt x="93" y="591"/>
                    </a:lnTo>
                    <a:lnTo>
                      <a:pt x="181" y="591"/>
                    </a:lnTo>
                    <a:lnTo>
                      <a:pt x="181" y="84"/>
                    </a:lnTo>
                    <a:close/>
                    <a:moveTo>
                      <a:pt x="415" y="591"/>
                    </a:moveTo>
                    <a:lnTo>
                      <a:pt x="498" y="591"/>
                    </a:lnTo>
                    <a:lnTo>
                      <a:pt x="498" y="150"/>
                    </a:lnTo>
                    <a:lnTo>
                      <a:pt x="415" y="150"/>
                    </a:lnTo>
                    <a:lnTo>
                      <a:pt x="415" y="485"/>
                    </a:lnTo>
                    <a:cubicBezTo>
                      <a:pt x="397" y="510"/>
                      <a:pt x="382" y="524"/>
                      <a:pt x="366" y="524"/>
                    </a:cubicBezTo>
                    <a:cubicBezTo>
                      <a:pt x="356" y="524"/>
                      <a:pt x="350" y="519"/>
                      <a:pt x="348" y="507"/>
                    </a:cubicBezTo>
                    <a:lnTo>
                      <a:pt x="348" y="476"/>
                    </a:lnTo>
                    <a:lnTo>
                      <a:pt x="348" y="150"/>
                    </a:lnTo>
                    <a:lnTo>
                      <a:pt x="265" y="150"/>
                    </a:lnTo>
                    <a:lnTo>
                      <a:pt x="265" y="498"/>
                    </a:lnTo>
                    <a:cubicBezTo>
                      <a:pt x="265" y="529"/>
                      <a:pt x="269" y="550"/>
                      <a:pt x="274" y="563"/>
                    </a:cubicBezTo>
                    <a:cubicBezTo>
                      <a:pt x="283" y="585"/>
                      <a:pt x="301" y="597"/>
                      <a:pt x="327" y="597"/>
                    </a:cubicBezTo>
                    <a:cubicBezTo>
                      <a:pt x="356" y="597"/>
                      <a:pt x="383" y="579"/>
                      <a:pt x="415" y="542"/>
                    </a:cubicBezTo>
                    <a:lnTo>
                      <a:pt x="415" y="591"/>
                    </a:lnTo>
                    <a:close/>
                    <a:moveTo>
                      <a:pt x="719" y="463"/>
                    </a:moveTo>
                    <a:cubicBezTo>
                      <a:pt x="719" y="507"/>
                      <a:pt x="708" y="524"/>
                      <a:pt x="685" y="524"/>
                    </a:cubicBezTo>
                    <a:cubicBezTo>
                      <a:pt x="672" y="524"/>
                      <a:pt x="657" y="517"/>
                      <a:pt x="644" y="504"/>
                    </a:cubicBezTo>
                    <a:lnTo>
                      <a:pt x="644" y="236"/>
                    </a:lnTo>
                    <a:cubicBezTo>
                      <a:pt x="657" y="223"/>
                      <a:pt x="672" y="216"/>
                      <a:pt x="685" y="216"/>
                    </a:cubicBezTo>
                    <a:cubicBezTo>
                      <a:pt x="708" y="216"/>
                      <a:pt x="719" y="229"/>
                      <a:pt x="719" y="273"/>
                    </a:cubicBezTo>
                    <a:lnTo>
                      <a:pt x="719" y="463"/>
                    </a:lnTo>
                    <a:close/>
                    <a:moveTo>
                      <a:pt x="803" y="458"/>
                    </a:moveTo>
                    <a:lnTo>
                      <a:pt x="803" y="282"/>
                    </a:lnTo>
                    <a:cubicBezTo>
                      <a:pt x="803" y="240"/>
                      <a:pt x="797" y="212"/>
                      <a:pt x="792" y="194"/>
                    </a:cubicBezTo>
                    <a:cubicBezTo>
                      <a:pt x="781" y="161"/>
                      <a:pt x="760" y="143"/>
                      <a:pt x="728" y="143"/>
                    </a:cubicBezTo>
                    <a:cubicBezTo>
                      <a:pt x="699" y="143"/>
                      <a:pt x="670" y="161"/>
                      <a:pt x="644" y="193"/>
                    </a:cubicBezTo>
                    <a:lnTo>
                      <a:pt x="644" y="0"/>
                    </a:lnTo>
                    <a:lnTo>
                      <a:pt x="564" y="0"/>
                    </a:lnTo>
                    <a:lnTo>
                      <a:pt x="564" y="591"/>
                    </a:lnTo>
                    <a:lnTo>
                      <a:pt x="644" y="591"/>
                    </a:lnTo>
                    <a:lnTo>
                      <a:pt x="644" y="546"/>
                    </a:lnTo>
                    <a:cubicBezTo>
                      <a:pt x="671" y="579"/>
                      <a:pt x="700" y="596"/>
                      <a:pt x="728" y="596"/>
                    </a:cubicBezTo>
                    <a:cubicBezTo>
                      <a:pt x="760" y="596"/>
                      <a:pt x="783" y="579"/>
                      <a:pt x="794" y="547"/>
                    </a:cubicBezTo>
                    <a:cubicBezTo>
                      <a:pt x="799" y="528"/>
                      <a:pt x="803" y="499"/>
                      <a:pt x="803" y="458"/>
                    </a:cubicBezTo>
                    <a:close/>
                    <a:moveTo>
                      <a:pt x="1014" y="317"/>
                    </a:moveTo>
                    <a:lnTo>
                      <a:pt x="939" y="317"/>
                    </a:lnTo>
                    <a:lnTo>
                      <a:pt x="939" y="269"/>
                    </a:lnTo>
                    <a:cubicBezTo>
                      <a:pt x="939" y="227"/>
                      <a:pt x="951" y="216"/>
                      <a:pt x="977" y="216"/>
                    </a:cubicBezTo>
                    <a:cubicBezTo>
                      <a:pt x="1004" y="216"/>
                      <a:pt x="1014" y="229"/>
                      <a:pt x="1014" y="269"/>
                    </a:cubicBezTo>
                    <a:lnTo>
                      <a:pt x="1014" y="317"/>
                    </a:lnTo>
                    <a:close/>
                    <a:moveTo>
                      <a:pt x="1098" y="383"/>
                    </a:moveTo>
                    <a:lnTo>
                      <a:pt x="1098" y="293"/>
                    </a:lnTo>
                    <a:cubicBezTo>
                      <a:pt x="1098" y="246"/>
                      <a:pt x="1089" y="212"/>
                      <a:pt x="1072" y="190"/>
                    </a:cubicBezTo>
                    <a:cubicBezTo>
                      <a:pt x="1050" y="159"/>
                      <a:pt x="1018" y="143"/>
                      <a:pt x="978" y="143"/>
                    </a:cubicBezTo>
                    <a:cubicBezTo>
                      <a:pt x="937" y="143"/>
                      <a:pt x="905" y="159"/>
                      <a:pt x="882" y="190"/>
                    </a:cubicBezTo>
                    <a:cubicBezTo>
                      <a:pt x="865" y="212"/>
                      <a:pt x="855" y="248"/>
                      <a:pt x="855" y="295"/>
                    </a:cubicBezTo>
                    <a:lnTo>
                      <a:pt x="855" y="450"/>
                    </a:lnTo>
                    <a:cubicBezTo>
                      <a:pt x="855" y="496"/>
                      <a:pt x="866" y="529"/>
                      <a:pt x="883" y="551"/>
                    </a:cubicBezTo>
                    <a:cubicBezTo>
                      <a:pt x="906" y="581"/>
                      <a:pt x="938" y="596"/>
                      <a:pt x="980" y="596"/>
                    </a:cubicBezTo>
                    <a:cubicBezTo>
                      <a:pt x="1022" y="596"/>
                      <a:pt x="1054" y="581"/>
                      <a:pt x="1076" y="549"/>
                    </a:cubicBezTo>
                    <a:cubicBezTo>
                      <a:pt x="1086" y="535"/>
                      <a:pt x="1092" y="519"/>
                      <a:pt x="1095" y="501"/>
                    </a:cubicBezTo>
                    <a:cubicBezTo>
                      <a:pt x="1096" y="493"/>
                      <a:pt x="1098" y="475"/>
                      <a:pt x="1098" y="449"/>
                    </a:cubicBezTo>
                    <a:lnTo>
                      <a:pt x="1098" y="436"/>
                    </a:lnTo>
                    <a:lnTo>
                      <a:pt x="1014" y="436"/>
                    </a:lnTo>
                    <a:cubicBezTo>
                      <a:pt x="1014" y="468"/>
                      <a:pt x="1014" y="488"/>
                      <a:pt x="1014" y="492"/>
                    </a:cubicBezTo>
                    <a:cubicBezTo>
                      <a:pt x="1009" y="513"/>
                      <a:pt x="998" y="524"/>
                      <a:pt x="978" y="524"/>
                    </a:cubicBezTo>
                    <a:cubicBezTo>
                      <a:pt x="951" y="524"/>
                      <a:pt x="939" y="503"/>
                      <a:pt x="939" y="463"/>
                    </a:cubicBezTo>
                    <a:lnTo>
                      <a:pt x="939" y="384"/>
                    </a:lnTo>
                    <a:lnTo>
                      <a:pt x="1098" y="384"/>
                    </a:lnTo>
                    <a:lnTo>
                      <a:pt x="1098" y="38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grpSp>
        <p:grpSp>
          <p:nvGrpSpPr>
            <p:cNvPr id="27" name="Ryhmä 26">
              <a:extLst>
                <a:ext uri="{FF2B5EF4-FFF2-40B4-BE49-F238E27FC236}">
                  <a16:creationId xmlns:a16="http://schemas.microsoft.com/office/drawing/2014/main" id="{DE4E00DD-D57C-41A1-9BF4-CC13CB488313}"/>
                </a:ext>
              </a:extLst>
            </p:cNvPr>
            <p:cNvGrpSpPr/>
            <p:nvPr/>
          </p:nvGrpSpPr>
          <p:grpSpPr>
            <a:xfrm>
              <a:off x="7997096" y="5354513"/>
              <a:ext cx="330785" cy="329912"/>
              <a:chOff x="7997096" y="5354513"/>
              <a:chExt cx="330785" cy="329912"/>
            </a:xfrm>
          </p:grpSpPr>
          <p:sp>
            <p:nvSpPr>
              <p:cNvPr id="31" name="Freeform 5">
                <a:hlinkClick r:id="rId7"/>
                <a:extLst>
                  <a:ext uri="{FF2B5EF4-FFF2-40B4-BE49-F238E27FC236}">
                    <a16:creationId xmlns:a16="http://schemas.microsoft.com/office/drawing/2014/main" id="{CF8978EF-0B7A-4894-A423-C44C89D5F17F}"/>
                  </a:ext>
                </a:extLst>
              </p:cNvPr>
              <p:cNvSpPr>
                <a:spLocks noChangeArrowheads="1"/>
              </p:cNvSpPr>
              <p:nvPr/>
            </p:nvSpPr>
            <p:spPr bwMode="auto">
              <a:xfrm>
                <a:off x="7997096" y="5354513"/>
                <a:ext cx="330785" cy="329912"/>
              </a:xfrm>
              <a:custGeom>
                <a:avLst/>
                <a:gdLst>
                  <a:gd name="T0" fmla="*/ 0 w 1186"/>
                  <a:gd name="T1" fmla="*/ 86 h 1194"/>
                  <a:gd name="T2" fmla="*/ 87 w 1186"/>
                  <a:gd name="T3" fmla="*/ 0 h 1194"/>
                  <a:gd name="T4" fmla="*/ 1098 w 1186"/>
                  <a:gd name="T5" fmla="*/ 0 h 1194"/>
                  <a:gd name="T6" fmla="*/ 1185 w 1186"/>
                  <a:gd name="T7" fmla="*/ 86 h 1194"/>
                  <a:gd name="T8" fmla="*/ 1185 w 1186"/>
                  <a:gd name="T9" fmla="*/ 1108 h 1194"/>
                  <a:gd name="T10" fmla="*/ 1098 w 1186"/>
                  <a:gd name="T11" fmla="*/ 1193 h 1194"/>
                  <a:gd name="T12" fmla="*/ 87 w 1186"/>
                  <a:gd name="T13" fmla="*/ 1193 h 1194"/>
                  <a:gd name="T14" fmla="*/ 0 w 1186"/>
                  <a:gd name="T15" fmla="*/ 1108 h 1194"/>
                  <a:gd name="T16" fmla="*/ 0 w 1186"/>
                  <a:gd name="T17" fmla="*/ 8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6" h="1194">
                    <a:moveTo>
                      <a:pt x="0" y="86"/>
                    </a:moveTo>
                    <a:cubicBezTo>
                      <a:pt x="0" y="38"/>
                      <a:pt x="39" y="0"/>
                      <a:pt x="87" y="0"/>
                    </a:cubicBezTo>
                    <a:lnTo>
                      <a:pt x="1098" y="0"/>
                    </a:lnTo>
                    <a:cubicBezTo>
                      <a:pt x="1146" y="0"/>
                      <a:pt x="1185" y="38"/>
                      <a:pt x="1185" y="86"/>
                    </a:cubicBezTo>
                    <a:lnTo>
                      <a:pt x="1185" y="1108"/>
                    </a:lnTo>
                    <a:cubicBezTo>
                      <a:pt x="1185" y="1155"/>
                      <a:pt x="1146" y="1193"/>
                      <a:pt x="1098" y="1193"/>
                    </a:cubicBezTo>
                    <a:lnTo>
                      <a:pt x="87" y="1193"/>
                    </a:lnTo>
                    <a:cubicBezTo>
                      <a:pt x="39" y="1193"/>
                      <a:pt x="0" y="1155"/>
                      <a:pt x="0" y="1108"/>
                    </a:cubicBezTo>
                    <a:lnTo>
                      <a:pt x="0" y="86"/>
                    </a:lnTo>
                  </a:path>
                </a:pathLst>
              </a:custGeom>
              <a:solidFill>
                <a:srgbClr val="0079A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sp>
            <p:nvSpPr>
              <p:cNvPr id="32" name="Freeform 6">
                <a:hlinkClick r:id="rId7"/>
                <a:extLst>
                  <a:ext uri="{FF2B5EF4-FFF2-40B4-BE49-F238E27FC236}">
                    <a16:creationId xmlns:a16="http://schemas.microsoft.com/office/drawing/2014/main" id="{7EC75942-A1C7-4E0E-8FC1-C8AC07472569}"/>
                  </a:ext>
                </a:extLst>
              </p:cNvPr>
              <p:cNvSpPr>
                <a:spLocks noChangeArrowheads="1"/>
              </p:cNvSpPr>
              <p:nvPr/>
            </p:nvSpPr>
            <p:spPr bwMode="white">
              <a:xfrm>
                <a:off x="8043824" y="5409295"/>
                <a:ext cx="233640" cy="220348"/>
              </a:xfrm>
              <a:custGeom>
                <a:avLst/>
                <a:gdLst>
                  <a:gd name="T0" fmla="*/ 190 w 837"/>
                  <a:gd name="T1" fmla="*/ 260 h 800"/>
                  <a:gd name="T2" fmla="*/ 11 w 837"/>
                  <a:gd name="T3" fmla="*/ 260 h 800"/>
                  <a:gd name="T4" fmla="*/ 11 w 837"/>
                  <a:gd name="T5" fmla="*/ 799 h 800"/>
                  <a:gd name="T6" fmla="*/ 190 w 837"/>
                  <a:gd name="T7" fmla="*/ 799 h 800"/>
                  <a:gd name="T8" fmla="*/ 190 w 837"/>
                  <a:gd name="T9" fmla="*/ 260 h 800"/>
                  <a:gd name="T10" fmla="*/ 102 w 837"/>
                  <a:gd name="T11" fmla="*/ 0 h 800"/>
                  <a:gd name="T12" fmla="*/ 0 w 837"/>
                  <a:gd name="T13" fmla="*/ 93 h 800"/>
                  <a:gd name="T14" fmla="*/ 99 w 837"/>
                  <a:gd name="T15" fmla="*/ 187 h 800"/>
                  <a:gd name="T16" fmla="*/ 101 w 837"/>
                  <a:gd name="T17" fmla="*/ 187 h 800"/>
                  <a:gd name="T18" fmla="*/ 202 w 837"/>
                  <a:gd name="T19" fmla="*/ 93 h 800"/>
                  <a:gd name="T20" fmla="*/ 102 w 837"/>
                  <a:gd name="T21" fmla="*/ 0 h 800"/>
                  <a:gd name="T22" fmla="*/ 836 w 837"/>
                  <a:gd name="T23" fmla="*/ 799 h 800"/>
                  <a:gd name="T24" fmla="*/ 836 w 837"/>
                  <a:gd name="T25" fmla="*/ 490 h 800"/>
                  <a:gd name="T26" fmla="*/ 630 w 837"/>
                  <a:gd name="T27" fmla="*/ 247 h 800"/>
                  <a:gd name="T28" fmla="*/ 468 w 837"/>
                  <a:gd name="T29" fmla="*/ 336 h 800"/>
                  <a:gd name="T30" fmla="*/ 468 w 837"/>
                  <a:gd name="T31" fmla="*/ 338 h 800"/>
                  <a:gd name="T32" fmla="*/ 467 w 837"/>
                  <a:gd name="T33" fmla="*/ 338 h 800"/>
                  <a:gd name="T34" fmla="*/ 468 w 837"/>
                  <a:gd name="T35" fmla="*/ 336 h 800"/>
                  <a:gd name="T36" fmla="*/ 468 w 837"/>
                  <a:gd name="T37" fmla="*/ 260 h 800"/>
                  <a:gd name="T38" fmla="*/ 289 w 837"/>
                  <a:gd name="T39" fmla="*/ 260 h 800"/>
                  <a:gd name="T40" fmla="*/ 289 w 837"/>
                  <a:gd name="T41" fmla="*/ 799 h 800"/>
                  <a:gd name="T42" fmla="*/ 468 w 837"/>
                  <a:gd name="T43" fmla="*/ 799 h 800"/>
                  <a:gd name="T44" fmla="*/ 468 w 837"/>
                  <a:gd name="T45" fmla="*/ 498 h 800"/>
                  <a:gd name="T46" fmla="*/ 474 w 837"/>
                  <a:gd name="T47" fmla="*/ 454 h 800"/>
                  <a:gd name="T48" fmla="*/ 566 w 837"/>
                  <a:gd name="T49" fmla="*/ 389 h 800"/>
                  <a:gd name="T50" fmla="*/ 657 w 837"/>
                  <a:gd name="T51" fmla="*/ 511 h 800"/>
                  <a:gd name="T52" fmla="*/ 657 w 837"/>
                  <a:gd name="T53" fmla="*/ 799 h 800"/>
                  <a:gd name="T54" fmla="*/ 836 w 837"/>
                  <a:gd name="T55" fmla="*/ 79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7" h="800">
                    <a:moveTo>
                      <a:pt x="190" y="260"/>
                    </a:moveTo>
                    <a:lnTo>
                      <a:pt x="11" y="260"/>
                    </a:lnTo>
                    <a:lnTo>
                      <a:pt x="11" y="799"/>
                    </a:lnTo>
                    <a:lnTo>
                      <a:pt x="190" y="799"/>
                    </a:lnTo>
                    <a:lnTo>
                      <a:pt x="190" y="260"/>
                    </a:lnTo>
                    <a:close/>
                    <a:moveTo>
                      <a:pt x="102" y="0"/>
                    </a:moveTo>
                    <a:cubicBezTo>
                      <a:pt x="41" y="0"/>
                      <a:pt x="0" y="41"/>
                      <a:pt x="0" y="93"/>
                    </a:cubicBezTo>
                    <a:cubicBezTo>
                      <a:pt x="0" y="145"/>
                      <a:pt x="39" y="187"/>
                      <a:pt x="99" y="187"/>
                    </a:cubicBezTo>
                    <a:lnTo>
                      <a:pt x="101" y="187"/>
                    </a:lnTo>
                    <a:cubicBezTo>
                      <a:pt x="163" y="187"/>
                      <a:pt x="202" y="145"/>
                      <a:pt x="202" y="93"/>
                    </a:cubicBezTo>
                    <a:cubicBezTo>
                      <a:pt x="201" y="41"/>
                      <a:pt x="164" y="0"/>
                      <a:pt x="102" y="0"/>
                    </a:cubicBezTo>
                    <a:close/>
                    <a:moveTo>
                      <a:pt x="836" y="799"/>
                    </a:moveTo>
                    <a:lnTo>
                      <a:pt x="836" y="490"/>
                    </a:lnTo>
                    <a:cubicBezTo>
                      <a:pt x="836" y="324"/>
                      <a:pt x="748" y="247"/>
                      <a:pt x="630" y="247"/>
                    </a:cubicBezTo>
                    <a:cubicBezTo>
                      <a:pt x="535" y="247"/>
                      <a:pt x="492" y="300"/>
                      <a:pt x="468" y="336"/>
                    </a:cubicBezTo>
                    <a:lnTo>
                      <a:pt x="468" y="338"/>
                    </a:lnTo>
                    <a:lnTo>
                      <a:pt x="467" y="338"/>
                    </a:lnTo>
                    <a:cubicBezTo>
                      <a:pt x="467" y="338"/>
                      <a:pt x="468" y="337"/>
                      <a:pt x="468" y="336"/>
                    </a:cubicBezTo>
                    <a:lnTo>
                      <a:pt x="468" y="260"/>
                    </a:lnTo>
                    <a:lnTo>
                      <a:pt x="289" y="260"/>
                    </a:lnTo>
                    <a:cubicBezTo>
                      <a:pt x="292" y="311"/>
                      <a:pt x="289" y="799"/>
                      <a:pt x="289" y="799"/>
                    </a:cubicBezTo>
                    <a:lnTo>
                      <a:pt x="468" y="799"/>
                    </a:lnTo>
                    <a:lnTo>
                      <a:pt x="468" y="498"/>
                    </a:lnTo>
                    <a:cubicBezTo>
                      <a:pt x="468" y="482"/>
                      <a:pt x="469" y="466"/>
                      <a:pt x="474" y="454"/>
                    </a:cubicBezTo>
                    <a:cubicBezTo>
                      <a:pt x="487" y="422"/>
                      <a:pt x="517" y="389"/>
                      <a:pt x="566" y="389"/>
                    </a:cubicBezTo>
                    <a:cubicBezTo>
                      <a:pt x="631" y="389"/>
                      <a:pt x="657" y="438"/>
                      <a:pt x="657" y="511"/>
                    </a:cubicBezTo>
                    <a:lnTo>
                      <a:pt x="657" y="799"/>
                    </a:lnTo>
                    <a:lnTo>
                      <a:pt x="836" y="79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grpSp>
        <p:grpSp>
          <p:nvGrpSpPr>
            <p:cNvPr id="28" name="Ryhmä 27">
              <a:extLst>
                <a:ext uri="{FF2B5EF4-FFF2-40B4-BE49-F238E27FC236}">
                  <a16:creationId xmlns:a16="http://schemas.microsoft.com/office/drawing/2014/main" id="{D6216D73-B2AD-4F48-87AE-C38565673196}"/>
                </a:ext>
              </a:extLst>
            </p:cNvPr>
            <p:cNvGrpSpPr/>
            <p:nvPr/>
          </p:nvGrpSpPr>
          <p:grpSpPr>
            <a:xfrm>
              <a:off x="5263503" y="5354516"/>
              <a:ext cx="333245" cy="329912"/>
              <a:chOff x="5263503" y="5354516"/>
              <a:chExt cx="333245" cy="329912"/>
            </a:xfrm>
          </p:grpSpPr>
          <p:sp>
            <p:nvSpPr>
              <p:cNvPr id="29" name="Freeform 7">
                <a:hlinkClick r:id="rId8"/>
                <a:extLst>
                  <a:ext uri="{FF2B5EF4-FFF2-40B4-BE49-F238E27FC236}">
                    <a16:creationId xmlns:a16="http://schemas.microsoft.com/office/drawing/2014/main" id="{844E61AC-2F10-4155-B614-978872EB4F03}"/>
                  </a:ext>
                </a:extLst>
              </p:cNvPr>
              <p:cNvSpPr>
                <a:spLocks noChangeArrowheads="1"/>
              </p:cNvSpPr>
              <p:nvPr/>
            </p:nvSpPr>
            <p:spPr bwMode="auto">
              <a:xfrm>
                <a:off x="5263503" y="5354516"/>
                <a:ext cx="333245" cy="329912"/>
              </a:xfrm>
              <a:custGeom>
                <a:avLst/>
                <a:gdLst>
                  <a:gd name="T0" fmla="*/ 1127 w 1194"/>
                  <a:gd name="T1" fmla="*/ 1193 h 1194"/>
                  <a:gd name="T2" fmla="*/ 1193 w 1194"/>
                  <a:gd name="T3" fmla="*/ 1127 h 1194"/>
                  <a:gd name="T4" fmla="*/ 1193 w 1194"/>
                  <a:gd name="T5" fmla="*/ 66 h 1194"/>
                  <a:gd name="T6" fmla="*/ 1127 w 1194"/>
                  <a:gd name="T7" fmla="*/ 0 h 1194"/>
                  <a:gd name="T8" fmla="*/ 65 w 1194"/>
                  <a:gd name="T9" fmla="*/ 0 h 1194"/>
                  <a:gd name="T10" fmla="*/ 0 w 1194"/>
                  <a:gd name="T11" fmla="*/ 66 h 1194"/>
                  <a:gd name="T12" fmla="*/ 0 w 1194"/>
                  <a:gd name="T13" fmla="*/ 1127 h 1194"/>
                  <a:gd name="T14" fmla="*/ 65 w 1194"/>
                  <a:gd name="T15" fmla="*/ 1193 h 1194"/>
                  <a:gd name="T16" fmla="*/ 1127 w 1194"/>
                  <a:gd name="T17"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4" h="1194">
                    <a:moveTo>
                      <a:pt x="1127" y="1193"/>
                    </a:moveTo>
                    <a:cubicBezTo>
                      <a:pt x="1163" y="1193"/>
                      <a:pt x="1193" y="1164"/>
                      <a:pt x="1193" y="1127"/>
                    </a:cubicBezTo>
                    <a:lnTo>
                      <a:pt x="1193" y="66"/>
                    </a:lnTo>
                    <a:cubicBezTo>
                      <a:pt x="1193" y="29"/>
                      <a:pt x="1163" y="0"/>
                      <a:pt x="1127" y="0"/>
                    </a:cubicBezTo>
                    <a:lnTo>
                      <a:pt x="65" y="0"/>
                    </a:lnTo>
                    <a:cubicBezTo>
                      <a:pt x="29" y="0"/>
                      <a:pt x="0" y="29"/>
                      <a:pt x="0" y="66"/>
                    </a:cubicBezTo>
                    <a:lnTo>
                      <a:pt x="0" y="1127"/>
                    </a:lnTo>
                    <a:cubicBezTo>
                      <a:pt x="0" y="1164"/>
                      <a:pt x="29" y="1193"/>
                      <a:pt x="65" y="1193"/>
                    </a:cubicBezTo>
                    <a:lnTo>
                      <a:pt x="1127" y="1193"/>
                    </a:lnTo>
                  </a:path>
                </a:pathLst>
              </a:custGeom>
              <a:solidFill>
                <a:srgbClr val="3958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sp>
            <p:nvSpPr>
              <p:cNvPr id="30" name="Freeform 8">
                <a:hlinkClick r:id="rId8"/>
                <a:extLst>
                  <a:ext uri="{FF2B5EF4-FFF2-40B4-BE49-F238E27FC236}">
                    <a16:creationId xmlns:a16="http://schemas.microsoft.com/office/drawing/2014/main" id="{F56532C0-5095-47B7-AEDA-2916D6609DAB}"/>
                  </a:ext>
                </a:extLst>
              </p:cNvPr>
              <p:cNvSpPr>
                <a:spLocks noChangeArrowheads="1"/>
              </p:cNvSpPr>
              <p:nvPr/>
            </p:nvSpPr>
            <p:spPr bwMode="white">
              <a:xfrm>
                <a:off x="5397547" y="5403209"/>
                <a:ext cx="147563" cy="280000"/>
              </a:xfrm>
              <a:custGeom>
                <a:avLst/>
                <a:gdLst>
                  <a:gd name="T0" fmla="*/ 342 w 528"/>
                  <a:gd name="T1" fmla="*/ 1013 h 1014"/>
                  <a:gd name="T2" fmla="*/ 342 w 528"/>
                  <a:gd name="T3" fmla="*/ 551 h 1014"/>
                  <a:gd name="T4" fmla="*/ 497 w 528"/>
                  <a:gd name="T5" fmla="*/ 551 h 1014"/>
                  <a:gd name="T6" fmla="*/ 520 w 528"/>
                  <a:gd name="T7" fmla="*/ 371 h 1014"/>
                  <a:gd name="T8" fmla="*/ 342 w 528"/>
                  <a:gd name="T9" fmla="*/ 371 h 1014"/>
                  <a:gd name="T10" fmla="*/ 342 w 528"/>
                  <a:gd name="T11" fmla="*/ 256 h 1014"/>
                  <a:gd name="T12" fmla="*/ 431 w 528"/>
                  <a:gd name="T13" fmla="*/ 168 h 1014"/>
                  <a:gd name="T14" fmla="*/ 527 w 528"/>
                  <a:gd name="T15" fmla="*/ 168 h 1014"/>
                  <a:gd name="T16" fmla="*/ 527 w 528"/>
                  <a:gd name="T17" fmla="*/ 7 h 1014"/>
                  <a:gd name="T18" fmla="*/ 388 w 528"/>
                  <a:gd name="T19" fmla="*/ 0 h 1014"/>
                  <a:gd name="T20" fmla="*/ 156 w 528"/>
                  <a:gd name="T21" fmla="*/ 238 h 1014"/>
                  <a:gd name="T22" fmla="*/ 156 w 528"/>
                  <a:gd name="T23" fmla="*/ 371 h 1014"/>
                  <a:gd name="T24" fmla="*/ 0 w 528"/>
                  <a:gd name="T25" fmla="*/ 371 h 1014"/>
                  <a:gd name="T26" fmla="*/ 0 w 528"/>
                  <a:gd name="T27" fmla="*/ 551 h 1014"/>
                  <a:gd name="T28" fmla="*/ 156 w 528"/>
                  <a:gd name="T29" fmla="*/ 551 h 1014"/>
                  <a:gd name="T30" fmla="*/ 156 w 528"/>
                  <a:gd name="T31" fmla="*/ 1013 h 1014"/>
                  <a:gd name="T32" fmla="*/ 342 w 528"/>
                  <a:gd name="T33" fmla="*/ 10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8" h="1014">
                    <a:moveTo>
                      <a:pt x="342" y="1013"/>
                    </a:moveTo>
                    <a:lnTo>
                      <a:pt x="342" y="551"/>
                    </a:lnTo>
                    <a:lnTo>
                      <a:pt x="497" y="551"/>
                    </a:lnTo>
                    <a:lnTo>
                      <a:pt x="520" y="371"/>
                    </a:lnTo>
                    <a:lnTo>
                      <a:pt x="342" y="371"/>
                    </a:lnTo>
                    <a:lnTo>
                      <a:pt x="342" y="256"/>
                    </a:lnTo>
                    <a:cubicBezTo>
                      <a:pt x="342" y="204"/>
                      <a:pt x="356" y="168"/>
                      <a:pt x="431" y="168"/>
                    </a:cubicBezTo>
                    <a:lnTo>
                      <a:pt x="527" y="168"/>
                    </a:lnTo>
                    <a:lnTo>
                      <a:pt x="527" y="7"/>
                    </a:lnTo>
                    <a:cubicBezTo>
                      <a:pt x="510" y="5"/>
                      <a:pt x="453" y="0"/>
                      <a:pt x="388" y="0"/>
                    </a:cubicBezTo>
                    <a:cubicBezTo>
                      <a:pt x="250" y="0"/>
                      <a:pt x="156" y="84"/>
                      <a:pt x="156" y="238"/>
                    </a:cubicBezTo>
                    <a:lnTo>
                      <a:pt x="156" y="371"/>
                    </a:lnTo>
                    <a:lnTo>
                      <a:pt x="0" y="371"/>
                    </a:lnTo>
                    <a:lnTo>
                      <a:pt x="0" y="551"/>
                    </a:lnTo>
                    <a:lnTo>
                      <a:pt x="156" y="551"/>
                    </a:lnTo>
                    <a:lnTo>
                      <a:pt x="156" y="1013"/>
                    </a:lnTo>
                    <a:lnTo>
                      <a:pt x="342" y="1013"/>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200"/>
              </a:p>
            </p:txBody>
          </p:sp>
        </p:grpSp>
      </p:grpSp>
    </p:spTree>
    <p:extLst>
      <p:ext uri="{BB962C8B-B14F-4D97-AF65-F5344CB8AC3E}">
        <p14:creationId xmlns:p14="http://schemas.microsoft.com/office/powerpoint/2010/main" val="168781347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0" y="1628800"/>
            <a:ext cx="12192000" cy="4968850"/>
          </a:xfrm>
          <a:solidFill>
            <a:schemeClr val="accent2">
              <a:lumMod val="20000"/>
              <a:lumOff val="80000"/>
              <a:alpha val="40000"/>
            </a:schemeClr>
          </a:solidFill>
        </p:spPr>
        <p:txBody>
          <a:bodyPr/>
          <a:lstStyle>
            <a:lvl1pPr>
              <a:defRPr/>
            </a:lvl1pPr>
          </a:lstStyle>
          <a:p>
            <a:r>
              <a:rPr lang="sv-SE" dirty="0" smtClean="0"/>
              <a:t>Infoga bild</a:t>
            </a:r>
            <a:endParaRPr lang="sv-SE" dirty="0"/>
          </a:p>
        </p:txBody>
      </p:sp>
      <p:sp>
        <p:nvSpPr>
          <p:cNvPr id="11" name="Platshållare för text 4"/>
          <p:cNvSpPr>
            <a:spLocks noGrp="1"/>
          </p:cNvSpPr>
          <p:nvPr>
            <p:ph type="body" sz="quarter" idx="14" hasCustomPrompt="1"/>
          </p:nvPr>
        </p:nvSpPr>
        <p:spPr>
          <a:xfrm>
            <a:off x="695325" y="3861048"/>
            <a:ext cx="5112643" cy="720725"/>
          </a:xfrm>
        </p:spPr>
        <p:txBody>
          <a:bodyPr/>
          <a:lstStyle>
            <a:lvl1pPr marL="0" indent="0">
              <a:buNone/>
              <a:defRPr>
                <a:solidFill>
                  <a:schemeClr val="tx1"/>
                </a:solidFill>
              </a:defRPr>
            </a:lvl1pPr>
          </a:lstStyle>
          <a:p>
            <a:pPr lvl="0"/>
            <a:r>
              <a:rPr lang="sv-SE" dirty="0" smtClean="0"/>
              <a:t>Underrubrik</a:t>
            </a:r>
            <a:endParaRPr lang="sv-SE" dirty="0"/>
          </a:p>
        </p:txBody>
      </p:sp>
      <p:sp>
        <p:nvSpPr>
          <p:cNvPr id="4" name="Rubrik 3"/>
          <p:cNvSpPr>
            <a:spLocks noGrp="1"/>
          </p:cNvSpPr>
          <p:nvPr>
            <p:ph type="title" hasCustomPrompt="1"/>
          </p:nvPr>
        </p:nvSpPr>
        <p:spPr>
          <a:xfrm>
            <a:off x="695325" y="2420889"/>
            <a:ext cx="7632923" cy="1354774"/>
          </a:xfrm>
        </p:spPr>
        <p:txBody>
          <a:bodyPr>
            <a:normAutofit/>
          </a:bodyPr>
          <a:lstStyle>
            <a:lvl1pPr>
              <a:defRPr sz="3800"/>
            </a:lvl1pPr>
          </a:lstStyle>
          <a:p>
            <a:r>
              <a:rPr lang="sv-SE" dirty="0" smtClean="0"/>
              <a:t>Rubrik</a:t>
            </a:r>
            <a:endParaRPr lang="sv-SE" dirty="0"/>
          </a:p>
        </p:txBody>
      </p:sp>
      <p:sp>
        <p:nvSpPr>
          <p:cNvPr id="2" name="textruta 1"/>
          <p:cNvSpPr txBox="1"/>
          <p:nvPr userDrawn="1"/>
        </p:nvSpPr>
        <p:spPr>
          <a:xfrm>
            <a:off x="695324" y="447055"/>
            <a:ext cx="7416899" cy="461665"/>
          </a:xfrm>
          <a:prstGeom prst="rect">
            <a:avLst/>
          </a:prstGeom>
          <a:noFill/>
        </p:spPr>
        <p:txBody>
          <a:bodyPr wrap="square" rtlCol="0">
            <a:spAutoFit/>
          </a:bodyPr>
          <a:lstStyle/>
          <a:p>
            <a:pPr>
              <a:spcAft>
                <a:spcPts val="1000"/>
              </a:spcAft>
            </a:pPr>
            <a:r>
              <a:rPr lang="sv-SE" sz="2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 Government</a:t>
            </a:r>
          </a:p>
        </p:txBody>
      </p:sp>
    </p:spTree>
    <p:extLst>
      <p:ext uri="{BB962C8B-B14F-4D97-AF65-F5344CB8AC3E}">
        <p14:creationId xmlns:p14="http://schemas.microsoft.com/office/powerpoint/2010/main" val="372487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punktlista o bi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149843"/>
            <a:ext cx="6625952" cy="766989"/>
          </a:xfr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838200" y="2060848"/>
            <a:ext cx="6625952" cy="4071852"/>
          </a:xfrm>
        </p:spPr>
        <p:txBody>
          <a:bodyPr/>
          <a:lstStyle>
            <a:lvl1pPr>
              <a:lnSpc>
                <a:spcPct val="100000"/>
              </a:lnSpc>
              <a:defRPr>
                <a:solidFill>
                  <a:schemeClr val="tx1">
                    <a:lumMod val="75000"/>
                    <a:lumOff val="25000"/>
                  </a:schemeClr>
                </a:solidFill>
              </a:defRPr>
            </a:lvl1pPr>
            <a:lvl2pPr>
              <a:lnSpc>
                <a:spcPct val="100000"/>
              </a:lnSpc>
              <a:defRPr sz="1800">
                <a:solidFill>
                  <a:schemeClr val="tx1">
                    <a:lumMod val="75000"/>
                    <a:lumOff val="25000"/>
                  </a:schemeClr>
                </a:solidFill>
              </a:defRPr>
            </a:lvl2pPr>
            <a:lvl3pPr>
              <a:lnSpc>
                <a:spcPct val="100000"/>
              </a:lnSpc>
              <a:defRPr sz="1600">
                <a:solidFill>
                  <a:schemeClr val="tx1">
                    <a:lumMod val="75000"/>
                    <a:lumOff val="25000"/>
                  </a:schemeClr>
                </a:solidFill>
              </a:defRPr>
            </a:lvl3pPr>
            <a:lvl4pPr>
              <a:lnSpc>
                <a:spcPct val="100000"/>
              </a:lnSpc>
              <a:defRPr sz="1500">
                <a:solidFill>
                  <a:schemeClr val="tx1">
                    <a:lumMod val="75000"/>
                    <a:lumOff val="25000"/>
                  </a:schemeClr>
                </a:solidFill>
              </a:defRPr>
            </a:lvl4pPr>
            <a:lvl5pPr>
              <a:lnSpc>
                <a:spcPct val="100000"/>
              </a:lnSpc>
              <a:defRPr sz="1500">
                <a:solidFill>
                  <a:schemeClr val="tx1"/>
                </a:solidFill>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p:txBody>
      </p:sp>
      <p:sp>
        <p:nvSpPr>
          <p:cNvPr id="4" name="Platshållare för datum 3"/>
          <p:cNvSpPr>
            <a:spLocks noGrp="1"/>
          </p:cNvSpPr>
          <p:nvPr>
            <p:ph type="dt" sz="half" idx="10"/>
          </p:nvPr>
        </p:nvSpPr>
        <p:spPr/>
        <p:txBody>
          <a:bodyPr/>
          <a:lstStyle/>
          <a:p>
            <a:fld id="{A0531D27-BAB9-4F17-9D59-C053A930F4E0}" type="datetime1">
              <a:rPr lang="sv-SE" smtClean="0"/>
              <a:t>2020-03-25</a:t>
            </a:fld>
            <a:endParaRPr lang="sv-SE"/>
          </a:p>
        </p:txBody>
      </p:sp>
      <p:sp>
        <p:nvSpPr>
          <p:cNvPr id="12" name="Platshållare för bild 2"/>
          <p:cNvSpPr>
            <a:spLocks noGrp="1"/>
          </p:cNvSpPr>
          <p:nvPr>
            <p:ph type="pic" sz="quarter" idx="15" hasCustomPrompt="1"/>
          </p:nvPr>
        </p:nvSpPr>
        <p:spPr>
          <a:xfrm>
            <a:off x="7608168" y="0"/>
            <a:ext cx="4583832" cy="6858000"/>
          </a:xfrm>
          <a:solidFill>
            <a:schemeClr val="accent2">
              <a:lumMod val="20000"/>
              <a:lumOff val="80000"/>
              <a:alpha val="40000"/>
            </a:schemeClr>
          </a:solidFill>
        </p:spPr>
        <p:txBody>
          <a:bodyPr/>
          <a:lstStyle>
            <a:lvl1pPr>
              <a:defRPr/>
            </a:lvl1pPr>
          </a:lstStyle>
          <a:p>
            <a:r>
              <a:rPr lang="sv-SE" dirty="0" smtClean="0"/>
              <a:t>Infoga bild</a:t>
            </a:r>
            <a:endParaRPr lang="sv-SE" dirty="0"/>
          </a:p>
        </p:txBody>
      </p:sp>
      <p:sp>
        <p:nvSpPr>
          <p:cNvPr id="13" name="textruta 12"/>
          <p:cNvSpPr txBox="1"/>
          <p:nvPr userDrawn="1"/>
        </p:nvSpPr>
        <p:spPr>
          <a:xfrm>
            <a:off x="479376" y="457508"/>
            <a:ext cx="1368152" cy="523220"/>
          </a:xfrm>
          <a:prstGeom prst="rect">
            <a:avLst/>
          </a:prstGeom>
          <a:noFill/>
        </p:spPr>
        <p:txBody>
          <a:bodyPr wrap="square" rtlCol="0">
            <a:spAutoFit/>
          </a:bodyPr>
          <a:lstStyle/>
          <a:p>
            <a:r>
              <a:rPr lang="sv-SE" sz="1400" b="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b="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b="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3531917483"/>
      </p:ext>
    </p:extLst>
  </p:cSld>
  <p:clrMapOvr>
    <a:masterClrMapping/>
  </p:clrMapOvr>
  <p:extLst mod="1">
    <p:ext uri="{DCECCB84-F9BA-43D5-87BE-67443E8EF086}">
      <p15:sldGuideLst xmlns:p15="http://schemas.microsoft.com/office/powerpoint/2012/main">
        <p15:guide id="1" orient="horz" pos="1298">
          <p15:clr>
            <a:srgbClr val="FBAE40"/>
          </p15:clr>
        </p15:guide>
        <p15:guide id="2" pos="3840">
          <p15:clr>
            <a:srgbClr val="FBAE40"/>
          </p15:clr>
        </p15:guide>
        <p15:guide id="3" orient="horz" pos="120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838200" y="1149843"/>
            <a:ext cx="8858200" cy="766989"/>
          </a:xfrm>
        </p:spPr>
        <p:txBody>
          <a:body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A0531D27-BAB9-4F17-9D59-C053A930F4E0}" type="datetime1">
              <a:rPr lang="sv-SE" smtClean="0"/>
              <a:t>2020-03-25</a:t>
            </a:fld>
            <a:endParaRPr lang="sv-SE"/>
          </a:p>
        </p:txBody>
      </p:sp>
      <p:sp>
        <p:nvSpPr>
          <p:cNvPr id="6" name="Platshållare för bildnummer 5"/>
          <p:cNvSpPr>
            <a:spLocks noGrp="1"/>
          </p:cNvSpPr>
          <p:nvPr>
            <p:ph type="sldNum" sz="quarter" idx="12"/>
          </p:nvPr>
        </p:nvSpPr>
        <p:spPr/>
        <p:txBody>
          <a:bodyPr/>
          <a:lstStyle/>
          <a:p>
            <a:fld id="{B467EE2C-80AA-446D-B8C4-18539C358FA2}" type="slidenum">
              <a:rPr lang="sv-SE" smtClean="0"/>
              <a:t>‹#›</a:t>
            </a:fld>
            <a:endParaRPr lang="sv-SE"/>
          </a:p>
        </p:txBody>
      </p:sp>
      <p:sp>
        <p:nvSpPr>
          <p:cNvPr id="7" name="Platshållare för innehåll 2"/>
          <p:cNvSpPr>
            <a:spLocks noGrp="1"/>
          </p:cNvSpPr>
          <p:nvPr>
            <p:ph idx="1"/>
          </p:nvPr>
        </p:nvSpPr>
        <p:spPr>
          <a:xfrm>
            <a:off x="838200" y="2060575"/>
            <a:ext cx="8858200" cy="4044380"/>
          </a:xfrm>
        </p:spPr>
        <p:txBody>
          <a:bodyPr/>
          <a:lstStyle>
            <a:lvl1pPr>
              <a:lnSpc>
                <a:spcPct val="100000"/>
              </a:lnSpc>
              <a:defRPr/>
            </a:lvl1pPr>
            <a:lvl2pPr>
              <a:lnSpc>
                <a:spcPct val="100000"/>
              </a:lnSpc>
              <a:defRPr sz="1800"/>
            </a:lvl2pPr>
            <a:lvl3pPr>
              <a:lnSpc>
                <a:spcPct val="100000"/>
              </a:lnSpc>
              <a:defRPr sz="16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p:txBody>
      </p:sp>
      <p:sp>
        <p:nvSpPr>
          <p:cNvPr id="9" name="textruta 8"/>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1598006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Rubrik och löptext">
    <p:spTree>
      <p:nvGrpSpPr>
        <p:cNvPr id="1" name=""/>
        <p:cNvGrpSpPr/>
        <p:nvPr/>
      </p:nvGrpSpPr>
      <p:grpSpPr>
        <a:xfrm>
          <a:off x="0" y="0"/>
          <a:ext cx="0" cy="0"/>
          <a:chOff x="0" y="0"/>
          <a:chExt cx="0" cy="0"/>
        </a:xfrm>
      </p:grpSpPr>
      <p:sp>
        <p:nvSpPr>
          <p:cNvPr id="2" name="Rubrik 1"/>
          <p:cNvSpPr>
            <a:spLocks noGrp="1"/>
          </p:cNvSpPr>
          <p:nvPr>
            <p:ph type="title"/>
          </p:nvPr>
        </p:nvSpPr>
        <p:spPr>
          <a:xfrm>
            <a:off x="838200" y="1149843"/>
            <a:ext cx="10515600" cy="766989"/>
          </a:xfrm>
        </p:spPr>
        <p:txBody>
          <a:body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A0531D27-BAB9-4F17-9D59-C053A930F4E0}" type="datetime1">
              <a:rPr lang="sv-SE" smtClean="0"/>
              <a:t>2020-03-25</a:t>
            </a:fld>
            <a:endParaRPr lang="sv-SE"/>
          </a:p>
        </p:txBody>
      </p:sp>
      <p:sp>
        <p:nvSpPr>
          <p:cNvPr id="6" name="Platshållare för bildnummer 5"/>
          <p:cNvSpPr>
            <a:spLocks noGrp="1"/>
          </p:cNvSpPr>
          <p:nvPr>
            <p:ph type="sldNum" sz="quarter" idx="12"/>
          </p:nvPr>
        </p:nvSpPr>
        <p:spPr/>
        <p:txBody>
          <a:bodyPr/>
          <a:lstStyle/>
          <a:p>
            <a:fld id="{B467EE2C-80AA-446D-B8C4-18539C358FA2}" type="slidenum">
              <a:rPr lang="sv-SE" smtClean="0"/>
              <a:t>‹#›</a:t>
            </a:fld>
            <a:endParaRPr lang="sv-SE"/>
          </a:p>
        </p:txBody>
      </p:sp>
      <p:sp>
        <p:nvSpPr>
          <p:cNvPr id="7" name="Platshållare för innehåll 2"/>
          <p:cNvSpPr>
            <a:spLocks noGrp="1"/>
          </p:cNvSpPr>
          <p:nvPr>
            <p:ph idx="1"/>
          </p:nvPr>
        </p:nvSpPr>
        <p:spPr>
          <a:xfrm>
            <a:off x="838200" y="2060575"/>
            <a:ext cx="10515600" cy="4044380"/>
          </a:xfrm>
        </p:spPr>
        <p:txBody>
          <a:bodyPr/>
          <a:lstStyle>
            <a:lvl1pPr marL="0" indent="0">
              <a:lnSpc>
                <a:spcPct val="100000"/>
              </a:lnSpc>
              <a:buNone/>
              <a:defRPr/>
            </a:lvl1pPr>
            <a:lvl2pPr marL="457200" indent="0">
              <a:lnSpc>
                <a:spcPct val="100000"/>
              </a:lnSpc>
              <a:buNone/>
              <a:defRPr sz="1800"/>
            </a:lvl2pPr>
            <a:lvl3pPr marL="914400" indent="0">
              <a:lnSpc>
                <a:spcPct val="100000"/>
              </a:lnSpc>
              <a:buNone/>
              <a:defRPr sz="1600"/>
            </a:lvl3pPr>
            <a:lvl4pPr marL="1371600" indent="0">
              <a:lnSpc>
                <a:spcPct val="100000"/>
              </a:lnSpc>
              <a:buNone/>
              <a:defRPr sz="1500"/>
            </a:lvl4pPr>
            <a:lvl5pPr marL="1828800" indent="0">
              <a:lnSpc>
                <a:spcPct val="100000"/>
              </a:lnSpc>
              <a:buNone/>
              <a:defRPr sz="1500">
                <a:solidFill>
                  <a:schemeClr val="accent1"/>
                </a:solidFill>
              </a:defRPr>
            </a:lvl5pPr>
          </a:lstStyle>
          <a:p>
            <a:pPr lvl="0"/>
            <a:r>
              <a:rPr lang="sv-SE" dirty="0" smtClean="0"/>
              <a:t>Redigera format för bakgrundstext</a:t>
            </a:r>
          </a:p>
        </p:txBody>
      </p:sp>
      <p:sp>
        <p:nvSpPr>
          <p:cNvPr id="9" name="textruta 8"/>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992011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accent1"/>
                </a:solidFill>
              </a:defRPr>
            </a:lvl1pPr>
          </a:lstStyle>
          <a:p>
            <a:r>
              <a:rPr lang="sv-SE" dirty="0" smtClean="0"/>
              <a:t>Klicka här för att ändra format</a:t>
            </a:r>
            <a:endParaRPr lang="sv-SE" dirty="0"/>
          </a:p>
        </p:txBody>
      </p:sp>
      <p:sp>
        <p:nvSpPr>
          <p:cNvPr id="8" name="Platshållare för innehåll 2"/>
          <p:cNvSpPr>
            <a:spLocks noGrp="1"/>
          </p:cNvSpPr>
          <p:nvPr>
            <p:ph idx="1"/>
          </p:nvPr>
        </p:nvSpPr>
        <p:spPr>
          <a:xfrm>
            <a:off x="1631504" y="2276872"/>
            <a:ext cx="4320000" cy="3900091"/>
          </a:xfrm>
        </p:spPr>
        <p:txBody>
          <a:bodyPr/>
          <a:lstStyle>
            <a:lvl1pPr>
              <a:lnSpc>
                <a:spcPct val="100000"/>
              </a:lnSpc>
              <a:defRPr sz="1800">
                <a:solidFill>
                  <a:schemeClr val="tx1">
                    <a:lumMod val="75000"/>
                    <a:lumOff val="25000"/>
                  </a:schemeClr>
                </a:solidFill>
              </a:defRPr>
            </a:lvl1pPr>
            <a:lvl2pPr>
              <a:lnSpc>
                <a:spcPct val="100000"/>
              </a:lnSpc>
              <a:defRPr sz="1600">
                <a:solidFill>
                  <a:schemeClr val="tx1">
                    <a:lumMod val="75000"/>
                    <a:lumOff val="25000"/>
                  </a:schemeClr>
                </a:solidFill>
              </a:defRPr>
            </a:lvl2pPr>
            <a:lvl3pPr>
              <a:lnSpc>
                <a:spcPct val="100000"/>
              </a:lnSpc>
              <a:defRPr sz="1400">
                <a:solidFill>
                  <a:schemeClr val="tx1">
                    <a:lumMod val="75000"/>
                    <a:lumOff val="25000"/>
                  </a:schemeClr>
                </a:solidFill>
              </a:defRPr>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9" name="Platshållare för innehåll 2"/>
          <p:cNvSpPr>
            <a:spLocks noGrp="1"/>
          </p:cNvSpPr>
          <p:nvPr>
            <p:ph idx="13"/>
          </p:nvPr>
        </p:nvSpPr>
        <p:spPr>
          <a:xfrm>
            <a:off x="6240016" y="2276872"/>
            <a:ext cx="4320000" cy="3900092"/>
          </a:xfrm>
        </p:spPr>
        <p:txBody>
          <a:bodyPr/>
          <a:lstStyle>
            <a:lvl1pPr>
              <a:lnSpc>
                <a:spcPct val="100000"/>
              </a:lnSpc>
              <a:defRPr sz="1800">
                <a:solidFill>
                  <a:schemeClr val="tx1">
                    <a:lumMod val="75000"/>
                    <a:lumOff val="25000"/>
                  </a:schemeClr>
                </a:solidFill>
              </a:defRPr>
            </a:lvl1pPr>
            <a:lvl2pPr>
              <a:lnSpc>
                <a:spcPct val="100000"/>
              </a:lnSpc>
              <a:defRPr sz="1600">
                <a:solidFill>
                  <a:schemeClr val="tx1">
                    <a:lumMod val="75000"/>
                    <a:lumOff val="25000"/>
                  </a:schemeClr>
                </a:solidFill>
              </a:defRPr>
            </a:lvl2pPr>
            <a:lvl3pPr>
              <a:lnSpc>
                <a:spcPct val="100000"/>
              </a:lnSpc>
              <a:defRPr sz="1400">
                <a:solidFill>
                  <a:schemeClr val="tx1">
                    <a:lumMod val="75000"/>
                    <a:lumOff val="25000"/>
                  </a:schemeClr>
                </a:solidFill>
              </a:defRPr>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2654051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vå delar">
    <p:bg>
      <p:bgPr>
        <a:solidFill>
          <a:schemeClr val="accent4"/>
        </a:solidFill>
        <a:effectLst/>
      </p:bgPr>
    </p:bg>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tx1">
                    <a:lumMod val="75000"/>
                    <a:lumOff val="25000"/>
                  </a:schemeClr>
                </a:solidFill>
              </a:defRPr>
            </a:lvl1pPr>
          </a:lstStyle>
          <a:p>
            <a:r>
              <a:rPr lang="sv-SE" dirty="0" smtClean="0"/>
              <a:t>Klicka här för att ändra format</a:t>
            </a:r>
            <a:endParaRPr lang="sv-SE" dirty="0"/>
          </a:p>
        </p:txBody>
      </p:sp>
      <p:sp>
        <p:nvSpPr>
          <p:cNvPr id="8" name="Platshållare för innehåll 2"/>
          <p:cNvSpPr>
            <a:spLocks noGrp="1"/>
          </p:cNvSpPr>
          <p:nvPr>
            <p:ph idx="1"/>
          </p:nvPr>
        </p:nvSpPr>
        <p:spPr>
          <a:xfrm>
            <a:off x="1631504"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9" name="Platshållare för innehåll 2"/>
          <p:cNvSpPr>
            <a:spLocks noGrp="1"/>
          </p:cNvSpPr>
          <p:nvPr>
            <p:ph idx="13"/>
          </p:nvPr>
        </p:nvSpPr>
        <p:spPr>
          <a:xfrm>
            <a:off x="6240016"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2199463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vå delar">
    <p:bg>
      <p:bgPr>
        <a:solidFill>
          <a:schemeClr val="accent1"/>
        </a:solidFill>
        <a:effectLst/>
      </p:bgPr>
    </p:bg>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tx1">
                    <a:lumMod val="75000"/>
                    <a:lumOff val="25000"/>
                  </a:schemeClr>
                </a:solidFill>
              </a:defRPr>
            </a:lvl1pPr>
          </a:lstStyle>
          <a:p>
            <a:r>
              <a:rPr lang="sv-SE" dirty="0" smtClean="0"/>
              <a:t>Klicka här för att ändra format</a:t>
            </a:r>
            <a:endParaRPr lang="sv-SE" dirty="0"/>
          </a:p>
        </p:txBody>
      </p:sp>
      <p:sp>
        <p:nvSpPr>
          <p:cNvPr id="8" name="Platshållare för innehåll 2"/>
          <p:cNvSpPr>
            <a:spLocks noGrp="1"/>
          </p:cNvSpPr>
          <p:nvPr>
            <p:ph idx="1"/>
          </p:nvPr>
        </p:nvSpPr>
        <p:spPr>
          <a:xfrm>
            <a:off x="1631504"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9" name="Platshållare för innehåll 2"/>
          <p:cNvSpPr>
            <a:spLocks noGrp="1"/>
          </p:cNvSpPr>
          <p:nvPr>
            <p:ph idx="13"/>
          </p:nvPr>
        </p:nvSpPr>
        <p:spPr>
          <a:xfrm>
            <a:off x="6240016"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1855824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vå delar">
    <p:bg>
      <p:bgPr>
        <a:solidFill>
          <a:schemeClr val="accent2"/>
        </a:solidFill>
        <a:effectLst/>
      </p:bgPr>
    </p:bg>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tx1">
                    <a:lumMod val="75000"/>
                    <a:lumOff val="25000"/>
                  </a:schemeClr>
                </a:solidFill>
              </a:defRPr>
            </a:lvl1pPr>
          </a:lstStyle>
          <a:p>
            <a:r>
              <a:rPr lang="sv-SE" dirty="0" smtClean="0"/>
              <a:t>Klicka här för att ändra format</a:t>
            </a:r>
            <a:endParaRPr lang="sv-SE" dirty="0"/>
          </a:p>
        </p:txBody>
      </p:sp>
      <p:sp>
        <p:nvSpPr>
          <p:cNvPr id="8" name="Platshållare för innehåll 2"/>
          <p:cNvSpPr>
            <a:spLocks noGrp="1"/>
          </p:cNvSpPr>
          <p:nvPr>
            <p:ph idx="1"/>
          </p:nvPr>
        </p:nvSpPr>
        <p:spPr>
          <a:xfrm>
            <a:off x="1631504"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9" name="Platshållare för innehåll 2"/>
          <p:cNvSpPr>
            <a:spLocks noGrp="1"/>
          </p:cNvSpPr>
          <p:nvPr>
            <p:ph idx="13"/>
          </p:nvPr>
        </p:nvSpPr>
        <p:spPr>
          <a:xfrm>
            <a:off x="6240016"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1425113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vå delar">
    <p:bg>
      <p:bgPr>
        <a:solidFill>
          <a:schemeClr val="accent3"/>
        </a:solidFill>
        <a:effectLst/>
      </p:bgPr>
    </p:bg>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tx1">
                    <a:lumMod val="75000"/>
                    <a:lumOff val="25000"/>
                  </a:schemeClr>
                </a:solidFill>
              </a:defRPr>
            </a:lvl1pPr>
          </a:lstStyle>
          <a:p>
            <a:r>
              <a:rPr lang="sv-SE" dirty="0" smtClean="0"/>
              <a:t>Klicka här för att ändra format</a:t>
            </a:r>
            <a:endParaRPr lang="sv-SE" dirty="0"/>
          </a:p>
        </p:txBody>
      </p:sp>
      <p:sp>
        <p:nvSpPr>
          <p:cNvPr id="8" name="Platshållare för innehåll 2"/>
          <p:cNvSpPr>
            <a:spLocks noGrp="1"/>
          </p:cNvSpPr>
          <p:nvPr>
            <p:ph idx="1"/>
          </p:nvPr>
        </p:nvSpPr>
        <p:spPr>
          <a:xfrm>
            <a:off x="1631504"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9" name="Platshållare för innehåll 2"/>
          <p:cNvSpPr>
            <a:spLocks noGrp="1"/>
          </p:cNvSpPr>
          <p:nvPr>
            <p:ph idx="13"/>
          </p:nvPr>
        </p:nvSpPr>
        <p:spPr>
          <a:xfrm>
            <a:off x="6240016"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sv-SE" dirty="0" smtClean="0"/>
              <a:t>Redigera format för bakgrundstext</a:t>
            </a:r>
          </a:p>
          <a:p>
            <a:pPr lvl="1"/>
            <a:r>
              <a:rPr lang="sv-SE" dirty="0" smtClean="0"/>
              <a:t>Nivå två</a:t>
            </a:r>
          </a:p>
          <a:p>
            <a:pPr lvl="2"/>
            <a:r>
              <a:rPr lang="sv-SE" dirty="0" smtClean="0"/>
              <a:t>Nivå tre</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81629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4">
    <p:bg bwMode="black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5" descr="PRH_logo_iso.png">
            <a:extLst>
              <a:ext uri="{FF2B5EF4-FFF2-40B4-BE49-F238E27FC236}">
                <a16:creationId xmlns:a16="http://schemas.microsoft.com/office/drawing/2014/main" id="{CEF35F58-4ECB-4559-A9F0-A019A2FD2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379" y="-117313"/>
            <a:ext cx="5979243" cy="4470840"/>
          </a:xfrm>
          <a:prstGeom prst="rect">
            <a:avLst/>
          </a:prstGeom>
        </p:spPr>
      </p:pic>
      <p:sp>
        <p:nvSpPr>
          <p:cNvPr id="2" name="Otsikko 1"/>
          <p:cNvSpPr>
            <a:spLocks noGrp="1"/>
          </p:cNvSpPr>
          <p:nvPr>
            <p:ph type="ctrTitle"/>
          </p:nvPr>
        </p:nvSpPr>
        <p:spPr>
          <a:xfrm>
            <a:off x="810000" y="4032000"/>
            <a:ext cx="10548000" cy="1470025"/>
          </a:xfrm>
        </p:spPr>
        <p:txBody>
          <a:bodyPr/>
          <a:lstStyle>
            <a:lvl1pPr algn="ctr">
              <a:defRPr sz="32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810000" y="5526000"/>
            <a:ext cx="10548000" cy="1080000"/>
          </a:xfrm>
        </p:spPr>
        <p:txBody>
          <a:bodyPr/>
          <a:lstStyle>
            <a:lvl1pPr marL="0" indent="0" algn="ctr">
              <a:spcBef>
                <a:spcPts val="0"/>
              </a:spcBef>
              <a:spcAft>
                <a:spcPts val="0"/>
              </a:spcAft>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7224359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38200" y="1149843"/>
            <a:ext cx="10515600" cy="766989"/>
          </a:xfrm>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CD31197D-CF5F-43AF-A96F-29CF14434D93}" type="datetime1">
              <a:rPr lang="sv-SE" smtClean="0"/>
              <a:t>2020-03-25</a:t>
            </a:fld>
            <a:endParaRPr lang="sv-SE"/>
          </a:p>
        </p:txBody>
      </p:sp>
      <p:sp>
        <p:nvSpPr>
          <p:cNvPr id="5" name="Platshållare för bildnummer 4"/>
          <p:cNvSpPr>
            <a:spLocks noGrp="1"/>
          </p:cNvSpPr>
          <p:nvPr>
            <p:ph type="sldNum" sz="quarter" idx="12"/>
          </p:nvPr>
        </p:nvSpPr>
        <p:spPr/>
        <p:txBody>
          <a:bodyPr/>
          <a:lstStyle/>
          <a:p>
            <a:fld id="{B467EE2C-80AA-446D-B8C4-18539C358FA2}" type="slidenum">
              <a:rPr lang="sv-SE" smtClean="0"/>
              <a:t>‹#›</a:t>
            </a:fld>
            <a:endParaRPr lang="sv-SE"/>
          </a:p>
        </p:txBody>
      </p:sp>
      <p:sp>
        <p:nvSpPr>
          <p:cNvPr id="7" name="textruta 6"/>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3948513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om layout">
    <p:spTree>
      <p:nvGrpSpPr>
        <p:cNvPr id="1" name=""/>
        <p:cNvGrpSpPr/>
        <p:nvPr/>
      </p:nvGrpSpPr>
      <p:grpSpPr>
        <a:xfrm>
          <a:off x="0" y="0"/>
          <a:ext cx="0" cy="0"/>
          <a:chOff x="0" y="0"/>
          <a:chExt cx="0" cy="0"/>
        </a:xfrm>
      </p:grpSpPr>
      <p:sp>
        <p:nvSpPr>
          <p:cNvPr id="7" name="textruta 6"/>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333918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ramhäv 2">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sz="quarter" idx="13"/>
          </p:nvPr>
        </p:nvSpPr>
        <p:spPr>
          <a:xfrm>
            <a:off x="1600200" y="2243559"/>
            <a:ext cx="8833758" cy="2841625"/>
          </a:xfrm>
          <a:prstGeom prst="rect">
            <a:avLst/>
          </a:prstGeom>
        </p:spPr>
        <p:txBody>
          <a:bodyPr/>
          <a:lstStyle>
            <a:lvl1pPr marL="0" indent="0" algn="ctr">
              <a:buNone/>
              <a:defRPr sz="5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5400">
                <a:solidFill>
                  <a:srgbClr val="F5FBFE"/>
                </a:solidFill>
                <a:latin typeface="+mj-lt"/>
              </a:defRPr>
            </a:lvl2pPr>
            <a:lvl3pPr marL="914400" indent="0">
              <a:buNone/>
              <a:defRPr sz="5400">
                <a:solidFill>
                  <a:srgbClr val="F5FBFE"/>
                </a:solidFill>
                <a:latin typeface="+mj-lt"/>
              </a:defRPr>
            </a:lvl3pPr>
            <a:lvl4pPr marL="1371600" indent="0">
              <a:buNone/>
              <a:defRPr sz="5400">
                <a:solidFill>
                  <a:srgbClr val="F5FBFE"/>
                </a:solidFill>
                <a:latin typeface="+mj-lt"/>
              </a:defRPr>
            </a:lvl4pPr>
            <a:lvl5pPr marL="1828800" indent="0">
              <a:buNone/>
              <a:defRPr sz="5400">
                <a:solidFill>
                  <a:srgbClr val="F5FBFE"/>
                </a:solidFill>
                <a:latin typeface="+mj-lt"/>
              </a:defRPr>
            </a:lvl5pPr>
          </a:lstStyle>
          <a:p>
            <a:pPr lvl="0"/>
            <a:r>
              <a:rPr lang="sv-SE" dirty="0" smtClean="0"/>
              <a:t>Redigera format för bakgrundstext</a:t>
            </a:r>
          </a:p>
        </p:txBody>
      </p:sp>
      <p:sp>
        <p:nvSpPr>
          <p:cNvPr id="6" name="textruta 5"/>
          <p:cNvSpPr txBox="1"/>
          <p:nvPr userDrawn="1"/>
        </p:nvSpPr>
        <p:spPr>
          <a:xfrm>
            <a:off x="479376" y="457508"/>
            <a:ext cx="1368152" cy="523220"/>
          </a:xfrm>
          <a:prstGeom prst="rect">
            <a:avLst/>
          </a:prstGeom>
          <a:noFill/>
        </p:spPr>
        <p:txBody>
          <a:bodyPr wrap="square" rtlCol="0">
            <a:spAutoFit/>
          </a:bodyPr>
          <a:lstStyle/>
          <a:p>
            <a:r>
              <a:rPr lang="sv-SE" sz="1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371249339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Framhäv 2">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sz="quarter" idx="13"/>
          </p:nvPr>
        </p:nvSpPr>
        <p:spPr>
          <a:xfrm>
            <a:off x="1600200" y="2243559"/>
            <a:ext cx="8833758" cy="2841625"/>
          </a:xfrm>
          <a:prstGeom prst="rect">
            <a:avLst/>
          </a:prstGeom>
        </p:spPr>
        <p:txBody>
          <a:bodyPr/>
          <a:lstStyle>
            <a:lvl1pPr marL="0" indent="0" algn="ctr">
              <a:buNone/>
              <a:defRPr sz="5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5400">
                <a:solidFill>
                  <a:srgbClr val="F5FBFE"/>
                </a:solidFill>
                <a:latin typeface="+mj-lt"/>
              </a:defRPr>
            </a:lvl2pPr>
            <a:lvl3pPr marL="914400" indent="0">
              <a:buNone/>
              <a:defRPr sz="5400">
                <a:solidFill>
                  <a:srgbClr val="F5FBFE"/>
                </a:solidFill>
                <a:latin typeface="+mj-lt"/>
              </a:defRPr>
            </a:lvl3pPr>
            <a:lvl4pPr marL="1371600" indent="0">
              <a:buNone/>
              <a:defRPr sz="5400">
                <a:solidFill>
                  <a:srgbClr val="F5FBFE"/>
                </a:solidFill>
                <a:latin typeface="+mj-lt"/>
              </a:defRPr>
            </a:lvl4pPr>
            <a:lvl5pPr marL="1828800" indent="0">
              <a:buNone/>
              <a:defRPr sz="5400">
                <a:solidFill>
                  <a:srgbClr val="F5FBFE"/>
                </a:solidFill>
                <a:latin typeface="+mj-lt"/>
              </a:defRPr>
            </a:lvl5pPr>
          </a:lstStyle>
          <a:p>
            <a:pPr lvl="0"/>
            <a:r>
              <a:rPr lang="sv-SE" dirty="0" smtClean="0"/>
              <a:t>Redigera format för bakgrundstext</a:t>
            </a:r>
          </a:p>
        </p:txBody>
      </p:sp>
      <p:sp>
        <p:nvSpPr>
          <p:cNvPr id="6" name="textruta 5"/>
          <p:cNvSpPr txBox="1"/>
          <p:nvPr userDrawn="1"/>
        </p:nvSpPr>
        <p:spPr>
          <a:xfrm>
            <a:off x="479376" y="457508"/>
            <a:ext cx="1368152" cy="523220"/>
          </a:xfrm>
          <a:prstGeom prst="rect">
            <a:avLst/>
          </a:prstGeom>
          <a:noFill/>
        </p:spPr>
        <p:txBody>
          <a:bodyPr wrap="square" rtlCol="0">
            <a:spAutoFit/>
          </a:bodyPr>
          <a:lstStyle/>
          <a:p>
            <a:r>
              <a:rPr lang="sv-SE" sz="14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225640276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0" y="1628800"/>
            <a:ext cx="12192000" cy="4968850"/>
          </a:xfrm>
          <a:solidFill>
            <a:schemeClr val="accent2">
              <a:lumMod val="20000"/>
              <a:lumOff val="80000"/>
              <a:alpha val="40000"/>
            </a:schemeClr>
          </a:solidFill>
        </p:spPr>
        <p:txBody>
          <a:bodyPr/>
          <a:lstStyle>
            <a:lvl1pPr>
              <a:defRPr/>
            </a:lvl1pPr>
          </a:lstStyle>
          <a:p>
            <a:r>
              <a:rPr lang="sv-SE" dirty="0"/>
              <a:t>Infoga bild</a:t>
            </a:r>
          </a:p>
        </p:txBody>
      </p:sp>
      <p:sp>
        <p:nvSpPr>
          <p:cNvPr id="11" name="Platshållare för text 4"/>
          <p:cNvSpPr>
            <a:spLocks noGrp="1"/>
          </p:cNvSpPr>
          <p:nvPr>
            <p:ph type="body" sz="quarter" idx="14" hasCustomPrompt="1"/>
          </p:nvPr>
        </p:nvSpPr>
        <p:spPr>
          <a:xfrm>
            <a:off x="695325" y="3861048"/>
            <a:ext cx="5112643" cy="720725"/>
          </a:xfrm>
        </p:spPr>
        <p:txBody>
          <a:bodyPr/>
          <a:lstStyle>
            <a:lvl1pPr marL="0" indent="0">
              <a:buNone/>
              <a:defRPr>
                <a:solidFill>
                  <a:schemeClr val="tx1"/>
                </a:solidFill>
              </a:defRPr>
            </a:lvl1pPr>
          </a:lstStyle>
          <a:p>
            <a:pPr lvl="0"/>
            <a:r>
              <a:rPr lang="sv-SE" dirty="0"/>
              <a:t>Underrubrik</a:t>
            </a:r>
          </a:p>
        </p:txBody>
      </p:sp>
      <p:sp>
        <p:nvSpPr>
          <p:cNvPr id="4" name="Rubrik 3"/>
          <p:cNvSpPr>
            <a:spLocks noGrp="1"/>
          </p:cNvSpPr>
          <p:nvPr>
            <p:ph type="title" hasCustomPrompt="1"/>
          </p:nvPr>
        </p:nvSpPr>
        <p:spPr>
          <a:xfrm>
            <a:off x="695325" y="2420889"/>
            <a:ext cx="7632923" cy="1354774"/>
          </a:xfrm>
        </p:spPr>
        <p:txBody>
          <a:bodyPr>
            <a:normAutofit/>
          </a:bodyPr>
          <a:lstStyle>
            <a:lvl1pPr>
              <a:defRPr sz="3800"/>
            </a:lvl1pPr>
          </a:lstStyle>
          <a:p>
            <a:r>
              <a:rPr lang="sv-SE" dirty="0"/>
              <a:t>Rubrik</a:t>
            </a:r>
          </a:p>
        </p:txBody>
      </p:sp>
      <p:sp>
        <p:nvSpPr>
          <p:cNvPr id="2" name="textruta 1"/>
          <p:cNvSpPr txBox="1"/>
          <p:nvPr userDrawn="1"/>
        </p:nvSpPr>
        <p:spPr>
          <a:xfrm>
            <a:off x="695324" y="447055"/>
            <a:ext cx="7416899" cy="461665"/>
          </a:xfrm>
          <a:prstGeom prst="rect">
            <a:avLst/>
          </a:prstGeom>
          <a:noFill/>
        </p:spPr>
        <p:txBody>
          <a:bodyPr wrap="square" rtlCol="0">
            <a:spAutoFit/>
          </a:bodyPr>
          <a:lstStyle/>
          <a:p>
            <a:pPr>
              <a:spcAft>
                <a:spcPts val="1000"/>
              </a:spcAft>
            </a:pPr>
            <a:r>
              <a:rPr lang="sv-SE" sz="2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 Government</a:t>
            </a:r>
          </a:p>
        </p:txBody>
      </p:sp>
    </p:spTree>
    <p:extLst>
      <p:ext uri="{BB962C8B-B14F-4D97-AF65-F5344CB8AC3E}">
        <p14:creationId xmlns:p14="http://schemas.microsoft.com/office/powerpoint/2010/main" val="690713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punktlista o bi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149843"/>
            <a:ext cx="6625952" cy="766989"/>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838200" y="2060848"/>
            <a:ext cx="6625952" cy="4071852"/>
          </a:xfrm>
        </p:spPr>
        <p:txBody>
          <a:bodyPr/>
          <a:lstStyle>
            <a:lvl1pPr>
              <a:lnSpc>
                <a:spcPct val="100000"/>
              </a:lnSpc>
              <a:defRPr>
                <a:solidFill>
                  <a:schemeClr val="tx1">
                    <a:lumMod val="75000"/>
                    <a:lumOff val="25000"/>
                  </a:schemeClr>
                </a:solidFill>
              </a:defRPr>
            </a:lvl1pPr>
            <a:lvl2pPr>
              <a:lnSpc>
                <a:spcPct val="100000"/>
              </a:lnSpc>
              <a:defRPr sz="1800">
                <a:solidFill>
                  <a:schemeClr val="tx1">
                    <a:lumMod val="75000"/>
                    <a:lumOff val="25000"/>
                  </a:schemeClr>
                </a:solidFill>
              </a:defRPr>
            </a:lvl2pPr>
            <a:lvl3pPr>
              <a:lnSpc>
                <a:spcPct val="100000"/>
              </a:lnSpc>
              <a:defRPr sz="1600">
                <a:solidFill>
                  <a:schemeClr val="tx1">
                    <a:lumMod val="75000"/>
                    <a:lumOff val="25000"/>
                  </a:schemeClr>
                </a:solidFill>
              </a:defRPr>
            </a:lvl3pPr>
            <a:lvl4pPr>
              <a:lnSpc>
                <a:spcPct val="100000"/>
              </a:lnSpc>
              <a:defRPr sz="1500">
                <a:solidFill>
                  <a:schemeClr val="tx1">
                    <a:lumMod val="75000"/>
                    <a:lumOff val="25000"/>
                  </a:schemeClr>
                </a:solidFill>
              </a:defRPr>
            </a:lvl4pPr>
            <a:lvl5pPr>
              <a:lnSpc>
                <a:spcPct val="100000"/>
              </a:lnSpc>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latshållare för datum 3"/>
          <p:cNvSpPr>
            <a:spLocks noGrp="1"/>
          </p:cNvSpPr>
          <p:nvPr>
            <p:ph type="dt" sz="half" idx="10"/>
          </p:nvPr>
        </p:nvSpPr>
        <p:spPr/>
        <p:txBody>
          <a:bodyPr/>
          <a:lstStyle/>
          <a:p>
            <a:fld id="{A0531D27-BAB9-4F17-9D59-C053A930F4E0}" type="datetime1">
              <a:rPr lang="sv-SE" smtClean="0"/>
              <a:t>2020-03-25</a:t>
            </a:fld>
            <a:endParaRPr lang="sv-SE"/>
          </a:p>
        </p:txBody>
      </p:sp>
      <p:sp>
        <p:nvSpPr>
          <p:cNvPr id="12" name="Platshållare för bild 2"/>
          <p:cNvSpPr>
            <a:spLocks noGrp="1"/>
          </p:cNvSpPr>
          <p:nvPr>
            <p:ph type="pic" sz="quarter" idx="15" hasCustomPrompt="1"/>
          </p:nvPr>
        </p:nvSpPr>
        <p:spPr>
          <a:xfrm>
            <a:off x="7608168" y="0"/>
            <a:ext cx="4583832" cy="6858000"/>
          </a:xfrm>
          <a:solidFill>
            <a:schemeClr val="accent2">
              <a:lumMod val="20000"/>
              <a:lumOff val="80000"/>
              <a:alpha val="40000"/>
            </a:schemeClr>
          </a:solidFill>
        </p:spPr>
        <p:txBody>
          <a:bodyPr/>
          <a:lstStyle>
            <a:lvl1pPr>
              <a:defRPr/>
            </a:lvl1pPr>
          </a:lstStyle>
          <a:p>
            <a:r>
              <a:rPr lang="sv-SE" dirty="0"/>
              <a:t>Infoga bild</a:t>
            </a:r>
          </a:p>
        </p:txBody>
      </p:sp>
      <p:sp>
        <p:nvSpPr>
          <p:cNvPr id="13" name="textruta 12"/>
          <p:cNvSpPr txBox="1"/>
          <p:nvPr userDrawn="1"/>
        </p:nvSpPr>
        <p:spPr>
          <a:xfrm>
            <a:off x="479376" y="457508"/>
            <a:ext cx="1368152" cy="523220"/>
          </a:xfrm>
          <a:prstGeom prst="rect">
            <a:avLst/>
          </a:prstGeom>
          <a:noFill/>
        </p:spPr>
        <p:txBody>
          <a:bodyPr wrap="square" rtlCol="0">
            <a:spAutoFit/>
          </a:bodyPr>
          <a:lstStyle/>
          <a:p>
            <a:r>
              <a:rPr lang="sv-SE" sz="1400" b="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b="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b="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1984888527"/>
      </p:ext>
    </p:extLst>
  </p:cSld>
  <p:clrMapOvr>
    <a:masterClrMapping/>
  </p:clrMapOvr>
  <p:extLst mod="1">
    <p:ext uri="{DCECCB84-F9BA-43D5-87BE-67443E8EF086}">
      <p15:sldGuideLst xmlns:p15="http://schemas.microsoft.com/office/powerpoint/2012/main">
        <p15:guide id="1" orient="horz" pos="1298">
          <p15:clr>
            <a:srgbClr val="FBAE40"/>
          </p15:clr>
        </p15:guide>
        <p15:guide id="2" pos="3840">
          <p15:clr>
            <a:srgbClr val="FBAE40"/>
          </p15:clr>
        </p15:guide>
        <p15:guide id="3" orient="horz" pos="120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838200" y="1149843"/>
            <a:ext cx="8858200" cy="766989"/>
          </a:xfrm>
        </p:spPr>
        <p:txBody>
          <a:bodyPr/>
          <a:lstStyle/>
          <a:p>
            <a:r>
              <a:rPr lang="en-US"/>
              <a:t>Click to edit Master title style</a:t>
            </a:r>
            <a:endParaRPr lang="sv-SE" dirty="0"/>
          </a:p>
        </p:txBody>
      </p:sp>
      <p:sp>
        <p:nvSpPr>
          <p:cNvPr id="4" name="Platshållare för datum 3"/>
          <p:cNvSpPr>
            <a:spLocks noGrp="1"/>
          </p:cNvSpPr>
          <p:nvPr>
            <p:ph type="dt" sz="half" idx="10"/>
          </p:nvPr>
        </p:nvSpPr>
        <p:spPr/>
        <p:txBody>
          <a:bodyPr/>
          <a:lstStyle/>
          <a:p>
            <a:fld id="{A0531D27-BAB9-4F17-9D59-C053A930F4E0}" type="datetime1">
              <a:rPr lang="sv-SE" smtClean="0"/>
              <a:t>2020-03-25</a:t>
            </a:fld>
            <a:endParaRPr lang="sv-SE"/>
          </a:p>
        </p:txBody>
      </p:sp>
      <p:sp>
        <p:nvSpPr>
          <p:cNvPr id="6" name="Platshållare för bildnummer 5"/>
          <p:cNvSpPr>
            <a:spLocks noGrp="1"/>
          </p:cNvSpPr>
          <p:nvPr>
            <p:ph type="sldNum" sz="quarter" idx="12"/>
          </p:nvPr>
        </p:nvSpPr>
        <p:spPr/>
        <p:txBody>
          <a:bodyPr/>
          <a:lstStyle/>
          <a:p>
            <a:fld id="{B467EE2C-80AA-446D-B8C4-18539C358FA2}" type="slidenum">
              <a:rPr lang="sv-SE" smtClean="0"/>
              <a:t>‹#›</a:t>
            </a:fld>
            <a:endParaRPr lang="sv-SE"/>
          </a:p>
        </p:txBody>
      </p:sp>
      <p:sp>
        <p:nvSpPr>
          <p:cNvPr id="7" name="Platshållare för innehåll 2"/>
          <p:cNvSpPr>
            <a:spLocks noGrp="1"/>
          </p:cNvSpPr>
          <p:nvPr>
            <p:ph idx="1"/>
          </p:nvPr>
        </p:nvSpPr>
        <p:spPr>
          <a:xfrm>
            <a:off x="838200" y="2060575"/>
            <a:ext cx="8858200" cy="4044380"/>
          </a:xfrm>
        </p:spPr>
        <p:txBody>
          <a:bodyPr/>
          <a:lstStyle>
            <a:lvl1pPr>
              <a:lnSpc>
                <a:spcPct val="100000"/>
              </a:lnSpc>
              <a:defRPr/>
            </a:lvl1pPr>
            <a:lvl2pPr>
              <a:lnSpc>
                <a:spcPct val="100000"/>
              </a:lnSpc>
              <a:defRPr sz="1800"/>
            </a:lvl2pPr>
            <a:lvl3pPr>
              <a:lnSpc>
                <a:spcPct val="100000"/>
              </a:lnSpc>
              <a:defRPr sz="16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ruta 8"/>
          <p:cNvSpPr txBox="1"/>
          <p:nvPr userDrawn="1"/>
        </p:nvSpPr>
        <p:spPr>
          <a:xfrm>
            <a:off x="479376" y="457508"/>
            <a:ext cx="1368152" cy="523220"/>
          </a:xfrm>
          <a:prstGeom prst="rect">
            <a:avLst/>
          </a:prstGeom>
          <a:noFill/>
        </p:spPr>
        <p:txBody>
          <a:bodyPr wrap="square" rtlCol="0">
            <a:spAutoFit/>
          </a:bodyPr>
          <a:lstStyle/>
          <a:p>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701431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Rubrik och löptext">
    <p:spTree>
      <p:nvGrpSpPr>
        <p:cNvPr id="1" name=""/>
        <p:cNvGrpSpPr/>
        <p:nvPr/>
      </p:nvGrpSpPr>
      <p:grpSpPr>
        <a:xfrm>
          <a:off x="0" y="0"/>
          <a:ext cx="0" cy="0"/>
          <a:chOff x="0" y="0"/>
          <a:chExt cx="0" cy="0"/>
        </a:xfrm>
      </p:grpSpPr>
      <p:sp>
        <p:nvSpPr>
          <p:cNvPr id="2" name="Rubrik 1"/>
          <p:cNvSpPr>
            <a:spLocks noGrp="1"/>
          </p:cNvSpPr>
          <p:nvPr>
            <p:ph type="title"/>
          </p:nvPr>
        </p:nvSpPr>
        <p:spPr>
          <a:xfrm>
            <a:off x="838200" y="1149843"/>
            <a:ext cx="10515600" cy="766989"/>
          </a:xfrm>
        </p:spPr>
        <p:txBody>
          <a:bodyPr/>
          <a:lstStyle/>
          <a:p>
            <a:r>
              <a:rPr lang="en-US"/>
              <a:t>Click to edit Master title style</a:t>
            </a:r>
            <a:endParaRPr lang="sv-SE" dirty="0"/>
          </a:p>
        </p:txBody>
      </p:sp>
      <p:sp>
        <p:nvSpPr>
          <p:cNvPr id="4" name="Platshållare för datum 3"/>
          <p:cNvSpPr>
            <a:spLocks noGrp="1"/>
          </p:cNvSpPr>
          <p:nvPr>
            <p:ph type="dt" sz="half" idx="10"/>
          </p:nvPr>
        </p:nvSpPr>
        <p:spPr/>
        <p:txBody>
          <a:bodyPr/>
          <a:lstStyle/>
          <a:p>
            <a:fld id="{A0531D27-BAB9-4F17-9D59-C053A930F4E0}" type="datetime1">
              <a:rPr lang="sv-SE" smtClean="0"/>
              <a:t>2020-03-25</a:t>
            </a:fld>
            <a:endParaRPr lang="sv-SE"/>
          </a:p>
        </p:txBody>
      </p:sp>
      <p:sp>
        <p:nvSpPr>
          <p:cNvPr id="6" name="Platshållare för bildnummer 5"/>
          <p:cNvSpPr>
            <a:spLocks noGrp="1"/>
          </p:cNvSpPr>
          <p:nvPr>
            <p:ph type="sldNum" sz="quarter" idx="12"/>
          </p:nvPr>
        </p:nvSpPr>
        <p:spPr/>
        <p:txBody>
          <a:bodyPr/>
          <a:lstStyle/>
          <a:p>
            <a:fld id="{B467EE2C-80AA-446D-B8C4-18539C358FA2}" type="slidenum">
              <a:rPr lang="sv-SE" smtClean="0"/>
              <a:t>‹#›</a:t>
            </a:fld>
            <a:endParaRPr lang="sv-SE"/>
          </a:p>
        </p:txBody>
      </p:sp>
      <p:sp>
        <p:nvSpPr>
          <p:cNvPr id="7" name="Platshållare för innehåll 2"/>
          <p:cNvSpPr>
            <a:spLocks noGrp="1"/>
          </p:cNvSpPr>
          <p:nvPr>
            <p:ph idx="1"/>
          </p:nvPr>
        </p:nvSpPr>
        <p:spPr>
          <a:xfrm>
            <a:off x="838200" y="2060575"/>
            <a:ext cx="10515600" cy="4044380"/>
          </a:xfrm>
        </p:spPr>
        <p:txBody>
          <a:bodyPr/>
          <a:lstStyle>
            <a:lvl1pPr marL="0" indent="0">
              <a:lnSpc>
                <a:spcPct val="100000"/>
              </a:lnSpc>
              <a:buNone/>
              <a:defRPr/>
            </a:lvl1pPr>
            <a:lvl2pPr marL="457200" indent="0">
              <a:lnSpc>
                <a:spcPct val="100000"/>
              </a:lnSpc>
              <a:buNone/>
              <a:defRPr sz="1800"/>
            </a:lvl2pPr>
            <a:lvl3pPr marL="914400" indent="0">
              <a:lnSpc>
                <a:spcPct val="100000"/>
              </a:lnSpc>
              <a:buNone/>
              <a:defRPr sz="1600"/>
            </a:lvl3pPr>
            <a:lvl4pPr marL="1371600" indent="0">
              <a:lnSpc>
                <a:spcPct val="100000"/>
              </a:lnSpc>
              <a:buNone/>
              <a:defRPr sz="1500"/>
            </a:lvl4pPr>
            <a:lvl5pPr marL="1828800" indent="0">
              <a:lnSpc>
                <a:spcPct val="100000"/>
              </a:lnSpc>
              <a:buNone/>
              <a:defRPr sz="1500">
                <a:solidFill>
                  <a:schemeClr val="accent1"/>
                </a:solidFill>
              </a:defRPr>
            </a:lvl5pPr>
          </a:lstStyle>
          <a:p>
            <a:pPr lvl="0"/>
            <a:r>
              <a:rPr lang="en-US"/>
              <a:t>Click to edit Master text styles</a:t>
            </a:r>
          </a:p>
        </p:txBody>
      </p:sp>
      <p:sp>
        <p:nvSpPr>
          <p:cNvPr id="9" name="textruta 8"/>
          <p:cNvSpPr txBox="1"/>
          <p:nvPr userDrawn="1"/>
        </p:nvSpPr>
        <p:spPr>
          <a:xfrm>
            <a:off x="479376" y="457508"/>
            <a:ext cx="1368152" cy="523220"/>
          </a:xfrm>
          <a:prstGeom prst="rect">
            <a:avLst/>
          </a:prstGeom>
          <a:noFill/>
        </p:spPr>
        <p:txBody>
          <a:bodyPr wrap="square" rtlCol="0">
            <a:spAutoFit/>
          </a:bodyPr>
          <a:lstStyle/>
          <a:p>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33670849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accent1"/>
                </a:solidFill>
              </a:defRPr>
            </a:lvl1pPr>
          </a:lstStyle>
          <a:p>
            <a:r>
              <a:rPr lang="en-US"/>
              <a:t>Click to edit Master title style</a:t>
            </a:r>
            <a:endParaRPr lang="sv-SE" dirty="0"/>
          </a:p>
        </p:txBody>
      </p:sp>
      <p:sp>
        <p:nvSpPr>
          <p:cNvPr id="8" name="Platshållare för innehåll 2"/>
          <p:cNvSpPr>
            <a:spLocks noGrp="1"/>
          </p:cNvSpPr>
          <p:nvPr>
            <p:ph idx="1"/>
          </p:nvPr>
        </p:nvSpPr>
        <p:spPr>
          <a:xfrm>
            <a:off x="1631504" y="2276872"/>
            <a:ext cx="4320000" cy="3900091"/>
          </a:xfrm>
        </p:spPr>
        <p:txBody>
          <a:bodyPr/>
          <a:lstStyle>
            <a:lvl1pPr>
              <a:lnSpc>
                <a:spcPct val="100000"/>
              </a:lnSpc>
              <a:defRPr sz="1800">
                <a:solidFill>
                  <a:schemeClr val="tx1">
                    <a:lumMod val="75000"/>
                    <a:lumOff val="25000"/>
                  </a:schemeClr>
                </a:solidFill>
              </a:defRPr>
            </a:lvl1pPr>
            <a:lvl2pPr>
              <a:lnSpc>
                <a:spcPct val="100000"/>
              </a:lnSpc>
              <a:defRPr sz="1600">
                <a:solidFill>
                  <a:schemeClr val="tx1">
                    <a:lumMod val="75000"/>
                    <a:lumOff val="25000"/>
                  </a:schemeClr>
                </a:solidFill>
              </a:defRPr>
            </a:lvl2pPr>
            <a:lvl3pPr>
              <a:lnSpc>
                <a:spcPct val="100000"/>
              </a:lnSpc>
              <a:defRPr sz="1400">
                <a:solidFill>
                  <a:schemeClr val="tx1">
                    <a:lumMod val="75000"/>
                    <a:lumOff val="25000"/>
                  </a:schemeClr>
                </a:solidFill>
              </a:defRPr>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9" name="Platshållare för innehåll 2"/>
          <p:cNvSpPr>
            <a:spLocks noGrp="1"/>
          </p:cNvSpPr>
          <p:nvPr>
            <p:ph idx="13"/>
          </p:nvPr>
        </p:nvSpPr>
        <p:spPr>
          <a:xfrm>
            <a:off x="6240016" y="2276872"/>
            <a:ext cx="4320000" cy="3900092"/>
          </a:xfrm>
        </p:spPr>
        <p:txBody>
          <a:bodyPr/>
          <a:lstStyle>
            <a:lvl1pPr>
              <a:lnSpc>
                <a:spcPct val="100000"/>
              </a:lnSpc>
              <a:defRPr sz="1800">
                <a:solidFill>
                  <a:schemeClr val="tx1">
                    <a:lumMod val="75000"/>
                    <a:lumOff val="25000"/>
                  </a:schemeClr>
                </a:solidFill>
              </a:defRPr>
            </a:lvl1pPr>
            <a:lvl2pPr>
              <a:lnSpc>
                <a:spcPct val="100000"/>
              </a:lnSpc>
              <a:defRPr sz="1600">
                <a:solidFill>
                  <a:schemeClr val="tx1">
                    <a:lumMod val="75000"/>
                    <a:lumOff val="25000"/>
                  </a:schemeClr>
                </a:solidFill>
              </a:defRPr>
            </a:lvl2pPr>
            <a:lvl3pPr>
              <a:lnSpc>
                <a:spcPct val="100000"/>
              </a:lnSpc>
              <a:defRPr sz="1400">
                <a:solidFill>
                  <a:schemeClr val="tx1">
                    <a:lumMod val="75000"/>
                    <a:lumOff val="25000"/>
                  </a:schemeClr>
                </a:solidFill>
              </a:defRPr>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2726706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vå delar">
    <p:bg>
      <p:bgPr>
        <a:solidFill>
          <a:schemeClr val="accent4"/>
        </a:solidFill>
        <a:effectLst/>
      </p:bgPr>
    </p:bg>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tx1">
                    <a:lumMod val="75000"/>
                    <a:lumOff val="25000"/>
                  </a:schemeClr>
                </a:solidFill>
              </a:defRPr>
            </a:lvl1pPr>
          </a:lstStyle>
          <a:p>
            <a:r>
              <a:rPr lang="en-US"/>
              <a:t>Click to edit Master title style</a:t>
            </a:r>
            <a:endParaRPr lang="sv-SE" dirty="0"/>
          </a:p>
        </p:txBody>
      </p:sp>
      <p:sp>
        <p:nvSpPr>
          <p:cNvPr id="8" name="Platshållare för innehåll 2"/>
          <p:cNvSpPr>
            <a:spLocks noGrp="1"/>
          </p:cNvSpPr>
          <p:nvPr>
            <p:ph idx="1"/>
          </p:nvPr>
        </p:nvSpPr>
        <p:spPr>
          <a:xfrm>
            <a:off x="1631504"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9" name="Platshållare för innehåll 2"/>
          <p:cNvSpPr>
            <a:spLocks noGrp="1"/>
          </p:cNvSpPr>
          <p:nvPr>
            <p:ph idx="13"/>
          </p:nvPr>
        </p:nvSpPr>
        <p:spPr>
          <a:xfrm>
            <a:off x="6240016"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179594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5">
    <p:bg bwMode="black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5" descr="PRH_logo_iso.png">
            <a:extLst>
              <a:ext uri="{FF2B5EF4-FFF2-40B4-BE49-F238E27FC236}">
                <a16:creationId xmlns:a16="http://schemas.microsoft.com/office/drawing/2014/main" id="{CEF35F58-4ECB-4559-A9F0-A019A2FD2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379" y="-117313"/>
            <a:ext cx="5979243" cy="4470840"/>
          </a:xfrm>
          <a:prstGeom prst="rect">
            <a:avLst/>
          </a:prstGeom>
        </p:spPr>
      </p:pic>
      <p:sp>
        <p:nvSpPr>
          <p:cNvPr id="2" name="Otsikko 1"/>
          <p:cNvSpPr>
            <a:spLocks noGrp="1"/>
          </p:cNvSpPr>
          <p:nvPr>
            <p:ph type="ctrTitle"/>
          </p:nvPr>
        </p:nvSpPr>
        <p:spPr>
          <a:xfrm>
            <a:off x="810000" y="4032000"/>
            <a:ext cx="10548000" cy="1470025"/>
          </a:xfrm>
        </p:spPr>
        <p:txBody>
          <a:bodyPr/>
          <a:lstStyle>
            <a:lvl1pPr algn="ctr">
              <a:defRPr sz="3200">
                <a:solidFill>
                  <a:srgbClr val="FFFFFF"/>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810000" y="5526000"/>
            <a:ext cx="10548000" cy="1080000"/>
          </a:xfrm>
        </p:spPr>
        <p:txBody>
          <a:bodyPr/>
          <a:lstStyle>
            <a:lvl1pPr marL="0" indent="0" algn="ctr">
              <a:spcBef>
                <a:spcPts val="0"/>
              </a:spcBef>
              <a:spcAft>
                <a:spcPts val="0"/>
              </a:spcAft>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069231549"/>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vå delar">
    <p:bg>
      <p:bgPr>
        <a:solidFill>
          <a:schemeClr val="accent1"/>
        </a:solidFill>
        <a:effectLst/>
      </p:bgPr>
    </p:bg>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tx1">
                    <a:lumMod val="75000"/>
                    <a:lumOff val="25000"/>
                  </a:schemeClr>
                </a:solidFill>
              </a:defRPr>
            </a:lvl1pPr>
          </a:lstStyle>
          <a:p>
            <a:r>
              <a:rPr lang="en-US"/>
              <a:t>Click to edit Master title style</a:t>
            </a:r>
            <a:endParaRPr lang="sv-SE" dirty="0"/>
          </a:p>
        </p:txBody>
      </p:sp>
      <p:sp>
        <p:nvSpPr>
          <p:cNvPr id="8" name="Platshållare för innehåll 2"/>
          <p:cNvSpPr>
            <a:spLocks noGrp="1"/>
          </p:cNvSpPr>
          <p:nvPr>
            <p:ph idx="1"/>
          </p:nvPr>
        </p:nvSpPr>
        <p:spPr>
          <a:xfrm>
            <a:off x="1631504"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9" name="Platshållare för innehåll 2"/>
          <p:cNvSpPr>
            <a:spLocks noGrp="1"/>
          </p:cNvSpPr>
          <p:nvPr>
            <p:ph idx="13"/>
          </p:nvPr>
        </p:nvSpPr>
        <p:spPr>
          <a:xfrm>
            <a:off x="6240016"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2068013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vå delar">
    <p:bg>
      <p:bgPr>
        <a:solidFill>
          <a:schemeClr val="accent2"/>
        </a:solidFill>
        <a:effectLst/>
      </p:bgPr>
    </p:bg>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tx1">
                    <a:lumMod val="75000"/>
                    <a:lumOff val="25000"/>
                  </a:schemeClr>
                </a:solidFill>
              </a:defRPr>
            </a:lvl1pPr>
          </a:lstStyle>
          <a:p>
            <a:r>
              <a:rPr lang="en-US"/>
              <a:t>Click to edit Master title style</a:t>
            </a:r>
            <a:endParaRPr lang="sv-SE" dirty="0"/>
          </a:p>
        </p:txBody>
      </p:sp>
      <p:sp>
        <p:nvSpPr>
          <p:cNvPr id="8" name="Platshållare för innehåll 2"/>
          <p:cNvSpPr>
            <a:spLocks noGrp="1"/>
          </p:cNvSpPr>
          <p:nvPr>
            <p:ph idx="1"/>
          </p:nvPr>
        </p:nvSpPr>
        <p:spPr>
          <a:xfrm>
            <a:off x="1631504"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9" name="Platshållare för innehåll 2"/>
          <p:cNvSpPr>
            <a:spLocks noGrp="1"/>
          </p:cNvSpPr>
          <p:nvPr>
            <p:ph idx="13"/>
          </p:nvPr>
        </p:nvSpPr>
        <p:spPr>
          <a:xfrm>
            <a:off x="6240016"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3120630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vå delar">
    <p:bg>
      <p:bgPr>
        <a:solidFill>
          <a:schemeClr val="accent3"/>
        </a:solidFill>
        <a:effectLst/>
      </p:bgPr>
    </p:bg>
    <p:spTree>
      <p:nvGrpSpPr>
        <p:cNvPr id="1" name=""/>
        <p:cNvGrpSpPr/>
        <p:nvPr/>
      </p:nvGrpSpPr>
      <p:grpSpPr>
        <a:xfrm>
          <a:off x="0" y="0"/>
          <a:ext cx="0" cy="0"/>
          <a:chOff x="0" y="0"/>
          <a:chExt cx="0" cy="0"/>
        </a:xfrm>
      </p:grpSpPr>
      <p:sp>
        <p:nvSpPr>
          <p:cNvPr id="3" name="Rektangel 2"/>
          <p:cNvSpPr/>
          <p:nvPr userDrawn="1"/>
        </p:nvSpPr>
        <p:spPr>
          <a:xfrm>
            <a:off x="288000" y="290700"/>
            <a:ext cx="11616000" cy="62793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tIns="90000" bIns="90000" rtlCol="0" anchor="ctr"/>
          <a:lstStyle/>
          <a:p>
            <a:pPr algn="ctr"/>
            <a:endParaRPr lang="sv-SE" sz="20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ubrik 1"/>
          <p:cNvSpPr>
            <a:spLocks noGrp="1"/>
          </p:cNvSpPr>
          <p:nvPr>
            <p:ph type="title"/>
          </p:nvPr>
        </p:nvSpPr>
        <p:spPr>
          <a:xfrm>
            <a:off x="1631504" y="980728"/>
            <a:ext cx="8928512" cy="936104"/>
          </a:xfrm>
        </p:spPr>
        <p:txBody>
          <a:bodyPr>
            <a:normAutofit/>
          </a:bodyPr>
          <a:lstStyle>
            <a:lvl1pPr algn="ctr">
              <a:defRPr sz="4400">
                <a:solidFill>
                  <a:schemeClr val="tx1">
                    <a:lumMod val="75000"/>
                    <a:lumOff val="25000"/>
                  </a:schemeClr>
                </a:solidFill>
              </a:defRPr>
            </a:lvl1pPr>
          </a:lstStyle>
          <a:p>
            <a:r>
              <a:rPr lang="en-US"/>
              <a:t>Click to edit Master title style</a:t>
            </a:r>
            <a:endParaRPr lang="sv-SE" dirty="0"/>
          </a:p>
        </p:txBody>
      </p:sp>
      <p:sp>
        <p:nvSpPr>
          <p:cNvPr id="8" name="Platshållare för innehåll 2"/>
          <p:cNvSpPr>
            <a:spLocks noGrp="1"/>
          </p:cNvSpPr>
          <p:nvPr>
            <p:ph idx="1"/>
          </p:nvPr>
        </p:nvSpPr>
        <p:spPr>
          <a:xfrm>
            <a:off x="1631504"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9" name="Platshållare för innehåll 2"/>
          <p:cNvSpPr>
            <a:spLocks noGrp="1"/>
          </p:cNvSpPr>
          <p:nvPr>
            <p:ph idx="13"/>
          </p:nvPr>
        </p:nvSpPr>
        <p:spPr>
          <a:xfrm>
            <a:off x="6240016" y="2060848"/>
            <a:ext cx="4320000" cy="4044107"/>
          </a:xfrm>
        </p:spPr>
        <p:txBody>
          <a:bodyPr/>
          <a:lstStyle>
            <a:lvl1pPr>
              <a:lnSpc>
                <a:spcPct val="100000"/>
              </a:lnSpc>
              <a:defRPr sz="1800"/>
            </a:lvl1pPr>
            <a:lvl2pPr>
              <a:lnSpc>
                <a:spcPct val="100000"/>
              </a:lnSpc>
              <a:defRPr sz="1600"/>
            </a:lvl2pPr>
            <a:lvl3pPr>
              <a:lnSpc>
                <a:spcPct val="100000"/>
              </a:lnSpc>
              <a:defRPr sz="1400"/>
            </a:lvl3pPr>
            <a:lvl4pPr>
              <a:lnSpc>
                <a:spcPct val="100000"/>
              </a:lnSpc>
              <a:defRPr sz="1500"/>
            </a:lvl4pPr>
            <a:lvl5pPr>
              <a:lnSpc>
                <a:spcPct val="100000"/>
              </a:lnSpc>
              <a:defRPr sz="15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textruta 9"/>
          <p:cNvSpPr txBox="1"/>
          <p:nvPr userDrawn="1"/>
        </p:nvSpPr>
        <p:spPr>
          <a:xfrm>
            <a:off x="479376" y="457508"/>
            <a:ext cx="1368152" cy="523220"/>
          </a:xfrm>
          <a:prstGeom prst="rect">
            <a:avLst/>
          </a:prstGeom>
          <a:noFill/>
        </p:spPr>
        <p:txBody>
          <a:bodyPr wrap="square" rtlCol="0">
            <a:spAutoFit/>
          </a:bodyPr>
          <a:lstStyle/>
          <a:p>
            <a:r>
              <a:rPr lang="sv-SE"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2745705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38200" y="1149843"/>
            <a:ext cx="10515600" cy="766989"/>
          </a:xfrm>
        </p:spPr>
        <p:txBody>
          <a:bodyPr/>
          <a:lstStyle/>
          <a:p>
            <a:r>
              <a:rPr lang="en-US"/>
              <a:t>Click to edit Master title style</a:t>
            </a:r>
            <a:endParaRPr lang="sv-SE" dirty="0"/>
          </a:p>
        </p:txBody>
      </p:sp>
      <p:sp>
        <p:nvSpPr>
          <p:cNvPr id="3" name="Platshållare för datum 2"/>
          <p:cNvSpPr>
            <a:spLocks noGrp="1"/>
          </p:cNvSpPr>
          <p:nvPr>
            <p:ph type="dt" sz="half" idx="10"/>
          </p:nvPr>
        </p:nvSpPr>
        <p:spPr/>
        <p:txBody>
          <a:bodyPr/>
          <a:lstStyle/>
          <a:p>
            <a:fld id="{CD31197D-CF5F-43AF-A96F-29CF14434D93}" type="datetime1">
              <a:rPr lang="sv-SE" smtClean="0"/>
              <a:t>2020-03-25</a:t>
            </a:fld>
            <a:endParaRPr lang="sv-SE"/>
          </a:p>
        </p:txBody>
      </p:sp>
      <p:sp>
        <p:nvSpPr>
          <p:cNvPr id="5" name="Platshållare för bildnummer 4"/>
          <p:cNvSpPr>
            <a:spLocks noGrp="1"/>
          </p:cNvSpPr>
          <p:nvPr>
            <p:ph type="sldNum" sz="quarter" idx="12"/>
          </p:nvPr>
        </p:nvSpPr>
        <p:spPr/>
        <p:txBody>
          <a:bodyPr/>
          <a:lstStyle/>
          <a:p>
            <a:fld id="{B467EE2C-80AA-446D-B8C4-18539C358FA2}" type="slidenum">
              <a:rPr lang="sv-SE" smtClean="0"/>
              <a:t>‹#›</a:t>
            </a:fld>
            <a:endParaRPr lang="sv-SE"/>
          </a:p>
        </p:txBody>
      </p:sp>
      <p:sp>
        <p:nvSpPr>
          <p:cNvPr id="7" name="textruta 6"/>
          <p:cNvSpPr txBox="1"/>
          <p:nvPr userDrawn="1"/>
        </p:nvSpPr>
        <p:spPr>
          <a:xfrm>
            <a:off x="479376" y="457508"/>
            <a:ext cx="1368152" cy="523220"/>
          </a:xfrm>
          <a:prstGeom prst="rect">
            <a:avLst/>
          </a:prstGeom>
          <a:noFill/>
        </p:spPr>
        <p:txBody>
          <a:bodyPr wrap="square" rtlCol="0">
            <a:spAutoFit/>
          </a:bodyPr>
          <a:lstStyle/>
          <a:p>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3841352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om layout">
    <p:spTree>
      <p:nvGrpSpPr>
        <p:cNvPr id="1" name=""/>
        <p:cNvGrpSpPr/>
        <p:nvPr/>
      </p:nvGrpSpPr>
      <p:grpSpPr>
        <a:xfrm>
          <a:off x="0" y="0"/>
          <a:ext cx="0" cy="0"/>
          <a:chOff x="0" y="0"/>
          <a:chExt cx="0" cy="0"/>
        </a:xfrm>
      </p:grpSpPr>
      <p:sp>
        <p:nvSpPr>
          <p:cNvPr id="7" name="textruta 6"/>
          <p:cNvSpPr txBox="1"/>
          <p:nvPr userDrawn="1"/>
        </p:nvSpPr>
        <p:spPr>
          <a:xfrm>
            <a:off x="479376" y="457508"/>
            <a:ext cx="1368152" cy="523220"/>
          </a:xfrm>
          <a:prstGeom prst="rect">
            <a:avLst/>
          </a:prstGeom>
          <a:noFill/>
        </p:spPr>
        <p:txBody>
          <a:bodyPr wrap="square" rtlCol="0">
            <a:spAutoFit/>
          </a:bodyPr>
          <a:lstStyle/>
          <a:p>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11343470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ramhäv 2">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sz="quarter" idx="13"/>
          </p:nvPr>
        </p:nvSpPr>
        <p:spPr>
          <a:xfrm>
            <a:off x="1600200" y="2243559"/>
            <a:ext cx="8833758" cy="2841625"/>
          </a:xfrm>
          <a:prstGeom prst="rect">
            <a:avLst/>
          </a:prstGeom>
        </p:spPr>
        <p:txBody>
          <a:bodyPr/>
          <a:lstStyle>
            <a:lvl1pPr marL="0" indent="0" algn="ctr">
              <a:buNone/>
              <a:defRPr sz="5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5400">
                <a:solidFill>
                  <a:srgbClr val="F5FBFE"/>
                </a:solidFill>
                <a:latin typeface="+mj-lt"/>
              </a:defRPr>
            </a:lvl2pPr>
            <a:lvl3pPr marL="914400" indent="0">
              <a:buNone/>
              <a:defRPr sz="5400">
                <a:solidFill>
                  <a:srgbClr val="F5FBFE"/>
                </a:solidFill>
                <a:latin typeface="+mj-lt"/>
              </a:defRPr>
            </a:lvl3pPr>
            <a:lvl4pPr marL="1371600" indent="0">
              <a:buNone/>
              <a:defRPr sz="5400">
                <a:solidFill>
                  <a:srgbClr val="F5FBFE"/>
                </a:solidFill>
                <a:latin typeface="+mj-lt"/>
              </a:defRPr>
            </a:lvl4pPr>
            <a:lvl5pPr marL="1828800" indent="0">
              <a:buNone/>
              <a:defRPr sz="5400">
                <a:solidFill>
                  <a:srgbClr val="F5FBFE"/>
                </a:solidFill>
                <a:latin typeface="+mj-lt"/>
              </a:defRPr>
            </a:lvl5pPr>
          </a:lstStyle>
          <a:p>
            <a:pPr lvl="0"/>
            <a:r>
              <a:rPr lang="en-US"/>
              <a:t>Click to edit Master text styles</a:t>
            </a:r>
          </a:p>
        </p:txBody>
      </p:sp>
      <p:sp>
        <p:nvSpPr>
          <p:cNvPr id="6" name="textruta 5"/>
          <p:cNvSpPr txBox="1"/>
          <p:nvPr userDrawn="1"/>
        </p:nvSpPr>
        <p:spPr>
          <a:xfrm>
            <a:off x="479376" y="457508"/>
            <a:ext cx="1368152" cy="523220"/>
          </a:xfrm>
          <a:prstGeom prst="rect">
            <a:avLst/>
          </a:prstGeom>
          <a:noFill/>
        </p:spPr>
        <p:txBody>
          <a:bodyPr wrap="square" rtlCol="0">
            <a:spAutoFit/>
          </a:bodyPr>
          <a:lstStyle/>
          <a:p>
            <a:r>
              <a:rPr lang="sv-SE"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900427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Framhäv 2">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sz="quarter" idx="13"/>
          </p:nvPr>
        </p:nvSpPr>
        <p:spPr>
          <a:xfrm>
            <a:off x="1600200" y="2243559"/>
            <a:ext cx="8833758" cy="2841625"/>
          </a:xfrm>
          <a:prstGeom prst="rect">
            <a:avLst/>
          </a:prstGeom>
        </p:spPr>
        <p:txBody>
          <a:bodyPr/>
          <a:lstStyle>
            <a:lvl1pPr marL="0" indent="0" algn="ctr">
              <a:buNone/>
              <a:defRPr sz="5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5400">
                <a:solidFill>
                  <a:srgbClr val="F5FBFE"/>
                </a:solidFill>
                <a:latin typeface="+mj-lt"/>
              </a:defRPr>
            </a:lvl2pPr>
            <a:lvl3pPr marL="914400" indent="0">
              <a:buNone/>
              <a:defRPr sz="5400">
                <a:solidFill>
                  <a:srgbClr val="F5FBFE"/>
                </a:solidFill>
                <a:latin typeface="+mj-lt"/>
              </a:defRPr>
            </a:lvl3pPr>
            <a:lvl4pPr marL="1371600" indent="0">
              <a:buNone/>
              <a:defRPr sz="5400">
                <a:solidFill>
                  <a:srgbClr val="F5FBFE"/>
                </a:solidFill>
                <a:latin typeface="+mj-lt"/>
              </a:defRPr>
            </a:lvl4pPr>
            <a:lvl5pPr marL="1828800" indent="0">
              <a:buNone/>
              <a:defRPr sz="5400">
                <a:solidFill>
                  <a:srgbClr val="F5FBFE"/>
                </a:solidFill>
                <a:latin typeface="+mj-lt"/>
              </a:defRPr>
            </a:lvl5pPr>
          </a:lstStyle>
          <a:p>
            <a:pPr lvl="0"/>
            <a:r>
              <a:rPr lang="en-US"/>
              <a:t>Click to edit Master text styles</a:t>
            </a:r>
          </a:p>
        </p:txBody>
      </p:sp>
      <p:sp>
        <p:nvSpPr>
          <p:cNvPr id="6" name="textruta 5"/>
          <p:cNvSpPr txBox="1"/>
          <p:nvPr userDrawn="1"/>
        </p:nvSpPr>
        <p:spPr>
          <a:xfrm>
            <a:off x="479376" y="457508"/>
            <a:ext cx="1368152" cy="523220"/>
          </a:xfrm>
          <a:prstGeom prst="rect">
            <a:avLst/>
          </a:prstGeom>
          <a:noFill/>
        </p:spPr>
        <p:txBody>
          <a:bodyPr wrap="square" rtlCol="0">
            <a:spAutoFit/>
          </a:bodyPr>
          <a:lstStyle/>
          <a:p>
            <a:r>
              <a:rPr lang="sv-SE"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Nordic Smart</a:t>
            </a:r>
            <a:br>
              <a:rPr lang="sv-SE"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sv-SE"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Government</a:t>
            </a:r>
          </a:p>
        </p:txBody>
      </p:sp>
    </p:spTree>
    <p:extLst>
      <p:ext uri="{BB962C8B-B14F-4D97-AF65-F5344CB8AC3E}">
        <p14:creationId xmlns:p14="http://schemas.microsoft.com/office/powerpoint/2010/main" val="23793068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E52E980-7ABE-4095-AB64-635450A423D0}" type="datetimeFigureOut">
              <a:rPr lang="da-DK" smtClean="0"/>
              <a:t>25-03-2020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B52A816-2E7B-45C4-B280-F8C4FE4EBAA5}" type="slidenum">
              <a:rPr lang="da-DK" smtClean="0"/>
              <a:t>‹#›</a:t>
            </a:fld>
            <a:endParaRPr lang="da-DK"/>
          </a:p>
        </p:txBody>
      </p:sp>
    </p:spTree>
    <p:extLst>
      <p:ext uri="{BB962C8B-B14F-4D97-AF65-F5344CB8AC3E}">
        <p14:creationId xmlns:p14="http://schemas.microsoft.com/office/powerpoint/2010/main" val="276737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p:cNvSpPr>
            <a:spLocks noGrp="1"/>
          </p:cNvSpPr>
          <p:nvPr>
            <p:ph type="title"/>
          </p:nvPr>
        </p:nvSpPr>
        <p:spPr>
          <a:xfrm>
            <a:off x="609600" y="332656"/>
            <a:ext cx="10972800" cy="1368000"/>
          </a:xfrm>
        </p:spPr>
        <p:txBody>
          <a:bodyPr/>
          <a:lstStyle>
            <a:lvl1pPr algn="ctr">
              <a:defRPr sz="5800"/>
            </a:lvl1pPr>
          </a:lstStyle>
          <a:p>
            <a:r>
              <a:rPr lang="fi-FI" smtClean="0"/>
              <a:t>Muokkaa perustyyl. napsautt.</a:t>
            </a:r>
            <a:endParaRPr lang="fi-FI" dirty="0"/>
          </a:p>
        </p:txBody>
      </p:sp>
      <p:sp>
        <p:nvSpPr>
          <p:cNvPr id="3" name="Sisällön paikkamerkki 2"/>
          <p:cNvSpPr>
            <a:spLocks noGrp="1"/>
          </p:cNvSpPr>
          <p:nvPr>
            <p:ph idx="1"/>
          </p:nvPr>
        </p:nvSpPr>
        <p:spPr/>
        <p:txBody>
          <a:bodyPr/>
          <a:lstStyle>
            <a:lvl1pPr marL="0" indent="0" algn="ctr">
              <a:spcBef>
                <a:spcPts val="0"/>
              </a:spcBef>
              <a:spcAft>
                <a:spcPts val="0"/>
              </a:spcAft>
              <a:buNone/>
              <a:defRPr sz="4200" b="1"/>
            </a:lvl1pPr>
            <a:lvl2pPr marL="442800" indent="0">
              <a:buNone/>
              <a:defRPr/>
            </a:lvl2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AC3D2298-7DFE-4C69-9C91-D4632A48D20B}" type="datetime1">
              <a:rPr lang="fi-FI" smtClean="0"/>
              <a:t>25.3.2020</a:t>
            </a:fld>
            <a:endParaRPr lang="fi-FI"/>
          </a:p>
        </p:txBody>
      </p:sp>
      <p:sp>
        <p:nvSpPr>
          <p:cNvPr id="5" name="Alatunnisteen paikkamerkki 4"/>
          <p:cNvSpPr>
            <a:spLocks noGrp="1"/>
          </p:cNvSpPr>
          <p:nvPr>
            <p:ph type="ftr" sz="quarter" idx="11"/>
          </p:nvPr>
        </p:nvSpPr>
        <p:spPr/>
        <p:txBody>
          <a:bodyPr/>
          <a:lstStyle/>
          <a:p>
            <a:r>
              <a:rPr lang="fi-FI"/>
              <a:t>[Esitys, Esittäjän nimi]</a:t>
            </a:r>
          </a:p>
        </p:txBody>
      </p:sp>
      <p:sp>
        <p:nvSpPr>
          <p:cNvPr id="6" name="Dian numeron paikkamerkki 5"/>
          <p:cNvSpPr>
            <a:spLocks noGrp="1"/>
          </p:cNvSpPr>
          <p:nvPr>
            <p:ph type="sldNum" sz="quarter" idx="12"/>
          </p:nvPr>
        </p:nvSpPr>
        <p:spPr/>
        <p:txBody>
          <a:bodyPr/>
          <a:lstStyle/>
          <a:p>
            <a:fld id="{555576D1-30C2-43C4-8B4A-D6FCC1F068ED}" type="slidenum">
              <a:rPr lang="fi-FI" smtClean="0"/>
              <a:t>‹#›</a:t>
            </a:fld>
            <a:endParaRPr lang="fi-FI"/>
          </a:p>
        </p:txBody>
      </p:sp>
    </p:spTree>
    <p:extLst>
      <p:ext uri="{BB962C8B-B14F-4D97-AF65-F5344CB8AC3E}">
        <p14:creationId xmlns:p14="http://schemas.microsoft.com/office/powerpoint/2010/main" val="163083829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609600" y="1771200"/>
            <a:ext cx="5384800" cy="4352400"/>
          </a:xfrm>
        </p:spPr>
        <p:txBody>
          <a:bodyPr>
            <a:normAutofit/>
          </a:bodyPr>
          <a:lstStyle>
            <a:lvl1pPr>
              <a:spcBef>
                <a:spcPts val="0"/>
              </a:spcBef>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97600" y="1771200"/>
            <a:ext cx="5384800" cy="43524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0"/>
          </p:nvPr>
        </p:nvSpPr>
        <p:spPr/>
        <p:txBody>
          <a:bodyPr/>
          <a:lstStyle/>
          <a:p>
            <a:fld id="{A9C60F47-BD9B-4183-954E-AEE308D47183}" type="datetime1">
              <a:rPr lang="fi-FI" smtClean="0"/>
              <a:t>25.3.2020</a:t>
            </a:fld>
            <a:endParaRPr lang="fi-FI"/>
          </a:p>
        </p:txBody>
      </p:sp>
      <p:sp>
        <p:nvSpPr>
          <p:cNvPr id="6" name="Alatunnisteen paikkamerkki 5"/>
          <p:cNvSpPr>
            <a:spLocks noGrp="1"/>
          </p:cNvSpPr>
          <p:nvPr>
            <p:ph type="ftr" sz="quarter" idx="11"/>
          </p:nvPr>
        </p:nvSpPr>
        <p:spPr/>
        <p:txBody>
          <a:bodyPr/>
          <a:lstStyle/>
          <a:p>
            <a:r>
              <a:rPr lang="fi-FI"/>
              <a:t>[Esitys, Esittäjän nimi]</a:t>
            </a:r>
          </a:p>
        </p:txBody>
      </p:sp>
      <p:sp>
        <p:nvSpPr>
          <p:cNvPr id="7" name="Dian numeron paikkamerkki 6"/>
          <p:cNvSpPr>
            <a:spLocks noGrp="1"/>
          </p:cNvSpPr>
          <p:nvPr>
            <p:ph type="sldNum" sz="quarter" idx="12"/>
          </p:nvPr>
        </p:nvSpPr>
        <p:spPr/>
        <p:txBody>
          <a:bodyPr/>
          <a:lstStyle/>
          <a:p>
            <a:fld id="{555576D1-30C2-43C4-8B4A-D6FCC1F068ED}" type="slidenum">
              <a:rPr lang="fi-FI" smtClean="0"/>
              <a:t>‹#›</a:t>
            </a:fld>
            <a:endParaRPr lang="fi-FI"/>
          </a:p>
        </p:txBody>
      </p:sp>
    </p:spTree>
    <p:extLst>
      <p:ext uri="{BB962C8B-B14F-4D97-AF65-F5344CB8AC3E}">
        <p14:creationId xmlns:p14="http://schemas.microsoft.com/office/powerpoint/2010/main" val="220466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09600" y="1771200"/>
            <a:ext cx="5386917" cy="9377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609600" y="2852936"/>
            <a:ext cx="5386917" cy="3270664"/>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6193368" y="1771200"/>
            <a:ext cx="5389033" cy="937720"/>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93368" y="2852936"/>
            <a:ext cx="5389033" cy="3270664"/>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p>
            <a:fld id="{547AB106-F4A1-4584-B138-C4545DFAE3FF}" type="datetime1">
              <a:rPr lang="fi-FI" smtClean="0"/>
              <a:t>25.3.2020</a:t>
            </a:fld>
            <a:endParaRPr lang="fi-FI"/>
          </a:p>
        </p:txBody>
      </p:sp>
      <p:sp>
        <p:nvSpPr>
          <p:cNvPr id="8" name="Alatunnisteen paikkamerkki 7"/>
          <p:cNvSpPr>
            <a:spLocks noGrp="1"/>
          </p:cNvSpPr>
          <p:nvPr>
            <p:ph type="ftr" sz="quarter" idx="11"/>
          </p:nvPr>
        </p:nvSpPr>
        <p:spPr/>
        <p:txBody>
          <a:bodyPr/>
          <a:lstStyle/>
          <a:p>
            <a:r>
              <a:rPr lang="fi-FI"/>
              <a:t>[Esitys, Esittäjän nimi]</a:t>
            </a:r>
          </a:p>
        </p:txBody>
      </p:sp>
      <p:sp>
        <p:nvSpPr>
          <p:cNvPr id="9" name="Dian numeron paikkamerkki 8"/>
          <p:cNvSpPr>
            <a:spLocks noGrp="1"/>
          </p:cNvSpPr>
          <p:nvPr>
            <p:ph type="sldNum" sz="quarter" idx="12"/>
          </p:nvPr>
        </p:nvSpPr>
        <p:spPr/>
        <p:txBody>
          <a:bodyPr/>
          <a:lstStyle/>
          <a:p>
            <a:fld id="{555576D1-30C2-43C4-8B4A-D6FCC1F068ED}" type="slidenum">
              <a:rPr lang="fi-FI" smtClean="0"/>
              <a:t>‹#›</a:t>
            </a:fld>
            <a:endParaRPr lang="fi-FI"/>
          </a:p>
        </p:txBody>
      </p:sp>
    </p:spTree>
    <p:extLst>
      <p:ext uri="{BB962C8B-B14F-4D97-AF65-F5344CB8AC3E}">
        <p14:creationId xmlns:p14="http://schemas.microsoft.com/office/powerpoint/2010/main" val="48363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pic>
        <p:nvPicPr>
          <p:cNvPr id="9" name="Picture 9" descr="Alakulma.png">
            <a:extLst>
              <a:ext uri="{FF2B5EF4-FFF2-40B4-BE49-F238E27FC236}">
                <a16:creationId xmlns:a16="http://schemas.microsoft.com/office/drawing/2014/main" id="{88866FEC-7BAA-468F-9F44-5501BD770822}"/>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 y="5481056"/>
            <a:ext cx="3002409" cy="1376944"/>
          </a:xfrm>
          <a:prstGeom prst="rect">
            <a:avLst/>
          </a:prstGeom>
        </p:spPr>
      </p:pic>
      <p:pic>
        <p:nvPicPr>
          <p:cNvPr id="7" name="Picture 10" descr="Ylakulma.png">
            <a:extLst>
              <a:ext uri="{FF2B5EF4-FFF2-40B4-BE49-F238E27FC236}">
                <a16:creationId xmlns:a16="http://schemas.microsoft.com/office/drawing/2014/main" id="{BDE40361-318E-4A80-BE45-0A88F4C3ACDE}"/>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189592" y="0"/>
            <a:ext cx="3002409" cy="1376944"/>
          </a:xfrm>
          <a:prstGeom prst="rect">
            <a:avLst/>
          </a:prstGeom>
        </p:spPr>
      </p:pic>
      <p:sp>
        <p:nvSpPr>
          <p:cNvPr id="2" name="Otsikon paikkamerkki 1"/>
          <p:cNvSpPr>
            <a:spLocks noGrp="1"/>
          </p:cNvSpPr>
          <p:nvPr>
            <p:ph type="title"/>
          </p:nvPr>
        </p:nvSpPr>
        <p:spPr>
          <a:xfrm>
            <a:off x="609600" y="332656"/>
            <a:ext cx="10972800" cy="1224136"/>
          </a:xfrm>
          <a:prstGeom prst="rect">
            <a:avLst/>
          </a:prstGeom>
        </p:spPr>
        <p:txBody>
          <a:bodyPr vert="horz" lIns="91440" tIns="45720" rIns="91440" bIns="45720" rtlCol="0" anchor="ctr">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772816"/>
            <a:ext cx="10972800" cy="4353347"/>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p:cNvSpPr>
            <a:spLocks noGrp="1"/>
          </p:cNvSpPr>
          <p:nvPr>
            <p:ph type="dt" sz="half" idx="2"/>
          </p:nvPr>
        </p:nvSpPr>
        <p:spPr>
          <a:xfrm>
            <a:off x="2590080" y="6336000"/>
            <a:ext cx="1165920" cy="365125"/>
          </a:xfrm>
          <a:prstGeom prst="rect">
            <a:avLst/>
          </a:prstGeom>
        </p:spPr>
        <p:txBody>
          <a:bodyPr vert="horz" lIns="91440" tIns="45720" rIns="91440" bIns="45720" rtlCol="0" anchor="ctr"/>
          <a:lstStyle>
            <a:lvl1pPr algn="r">
              <a:defRPr sz="1100">
                <a:solidFill>
                  <a:srgbClr val="5A5A5B"/>
                </a:solidFill>
              </a:defRPr>
            </a:lvl1pPr>
          </a:lstStyle>
          <a:p>
            <a:fld id="{AC3D2298-7DFE-4C69-9C91-D4632A48D20B}" type="datetime1">
              <a:rPr lang="fi-FI" smtClean="0"/>
              <a:t>25.3.2020</a:t>
            </a:fld>
            <a:endParaRPr lang="fi-FI"/>
          </a:p>
        </p:txBody>
      </p:sp>
      <p:sp>
        <p:nvSpPr>
          <p:cNvPr id="5" name="Alatunnisteen paikkamerkki 4"/>
          <p:cNvSpPr>
            <a:spLocks noGrp="1"/>
          </p:cNvSpPr>
          <p:nvPr>
            <p:ph type="ftr" sz="quarter" idx="3"/>
          </p:nvPr>
        </p:nvSpPr>
        <p:spPr>
          <a:xfrm>
            <a:off x="3744000" y="6336000"/>
            <a:ext cx="4500000" cy="365125"/>
          </a:xfrm>
          <a:prstGeom prst="rect">
            <a:avLst/>
          </a:prstGeom>
        </p:spPr>
        <p:txBody>
          <a:bodyPr vert="horz" lIns="91440" tIns="45720" rIns="91440" bIns="45720" rtlCol="0" anchor="ctr"/>
          <a:lstStyle>
            <a:lvl1pPr algn="r">
              <a:defRPr sz="1100">
                <a:solidFill>
                  <a:srgbClr val="5A5A5B"/>
                </a:solidFill>
              </a:defRPr>
            </a:lvl1pPr>
          </a:lstStyle>
          <a:p>
            <a:r>
              <a:rPr lang="fi-FI"/>
              <a:t>[Esitys, Esittäjän nimi]</a:t>
            </a:r>
          </a:p>
        </p:txBody>
      </p:sp>
      <p:sp>
        <p:nvSpPr>
          <p:cNvPr id="6" name="Dian numeron paikkamerkki 5"/>
          <p:cNvSpPr>
            <a:spLocks noGrp="1"/>
          </p:cNvSpPr>
          <p:nvPr>
            <p:ph type="sldNum" sz="quarter" idx="4"/>
          </p:nvPr>
        </p:nvSpPr>
        <p:spPr>
          <a:xfrm>
            <a:off x="8280000" y="6336000"/>
            <a:ext cx="630000" cy="365125"/>
          </a:xfrm>
          <a:prstGeom prst="rect">
            <a:avLst/>
          </a:prstGeom>
        </p:spPr>
        <p:txBody>
          <a:bodyPr vert="horz" lIns="91440" tIns="45720" rIns="91440" bIns="45720" rtlCol="0" anchor="ctr"/>
          <a:lstStyle>
            <a:lvl1pPr algn="r">
              <a:defRPr sz="1100">
                <a:solidFill>
                  <a:srgbClr val="5A5A5B"/>
                </a:solidFill>
              </a:defRPr>
            </a:lvl1pPr>
          </a:lstStyle>
          <a:p>
            <a:fld id="{555576D1-30C2-43C4-8B4A-D6FCC1F068ED}" type="slidenum">
              <a:rPr lang="fi-FI" smtClean="0"/>
              <a:t>‹#›</a:t>
            </a:fld>
            <a:endParaRPr lang="fi-FI"/>
          </a:p>
        </p:txBody>
      </p:sp>
      <p:pic>
        <p:nvPicPr>
          <p:cNvPr id="8" name="Picture 13" descr="Logo_fin_posa.png">
            <a:extLst>
              <a:ext uri="{FF2B5EF4-FFF2-40B4-BE49-F238E27FC236}">
                <a16:creationId xmlns:a16="http://schemas.microsoft.com/office/drawing/2014/main" id="{4A9D3D94-E1F9-44A0-A6C3-DF0E72785647}"/>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9323314" y="6351068"/>
            <a:ext cx="2499365" cy="406401"/>
          </a:xfrm>
          <a:prstGeom prst="rect">
            <a:avLst/>
          </a:prstGeom>
        </p:spPr>
      </p:pic>
    </p:spTree>
    <p:extLst>
      <p:ext uri="{BB962C8B-B14F-4D97-AF65-F5344CB8AC3E}">
        <p14:creationId xmlns:p14="http://schemas.microsoft.com/office/powerpoint/2010/main" val="92752145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 id="2147483806" r:id="rId40"/>
  </p:sldLayoutIdLst>
  <p:hf hdr="0" ftr="0" dt="0"/>
  <p:txStyles>
    <p:titleStyle>
      <a:lvl1pPr algn="l" defTabSz="914400" rtl="0" eaLnBrk="1" latinLnBrk="0" hangingPunct="1">
        <a:spcBef>
          <a:spcPct val="0"/>
        </a:spcBef>
        <a:buNone/>
        <a:defRPr sz="2800" b="1" kern="1200">
          <a:solidFill>
            <a:srgbClr val="5A5A5B"/>
          </a:solidFill>
          <a:latin typeface="+mj-lt"/>
          <a:ea typeface="+mj-ea"/>
          <a:cs typeface="+mj-cs"/>
        </a:defRPr>
      </a:lvl1pPr>
    </p:titleStyle>
    <p:bodyStyle>
      <a:lvl1pPr marL="457200" indent="-457200" algn="l" defTabSz="914400" rtl="0" eaLnBrk="1" latinLnBrk="0" hangingPunct="1">
        <a:spcBef>
          <a:spcPct val="20000"/>
        </a:spcBef>
        <a:spcAft>
          <a:spcPts val="1600"/>
        </a:spcAft>
        <a:buSzPct val="100000"/>
        <a:buFont typeface="Wingdings" panose="05000000000000000000" pitchFamily="2" charset="2"/>
        <a:buChar char="§"/>
        <a:defRPr sz="2400" kern="1200">
          <a:solidFill>
            <a:srgbClr val="5A5A5B"/>
          </a:solidFill>
          <a:latin typeface="+mn-lt"/>
          <a:ea typeface="+mn-ea"/>
          <a:cs typeface="+mn-cs"/>
        </a:defRPr>
      </a:lvl1pPr>
      <a:lvl2pPr marL="900000" indent="-457200" algn="l" defTabSz="914400" rtl="0" eaLnBrk="1" latinLnBrk="0" hangingPunct="1">
        <a:spcBef>
          <a:spcPts val="24"/>
        </a:spcBef>
        <a:spcAft>
          <a:spcPts val="1600"/>
        </a:spcAft>
        <a:buClr>
          <a:srgbClr val="5A5A5B"/>
        </a:buClr>
        <a:buFont typeface="Wingdings" panose="05000000000000000000" pitchFamily="2" charset="2"/>
        <a:buChar char="§"/>
        <a:defRPr sz="2400" kern="1200">
          <a:solidFill>
            <a:srgbClr val="5A5A5B"/>
          </a:solidFill>
          <a:latin typeface="+mn-lt"/>
          <a:ea typeface="+mn-ea"/>
          <a:cs typeface="+mn-cs"/>
        </a:defRPr>
      </a:lvl2pPr>
      <a:lvl3pPr marL="1368000" indent="-457200" algn="l" defTabSz="914400" rtl="0" eaLnBrk="1" latinLnBrk="0" hangingPunct="1">
        <a:spcBef>
          <a:spcPts val="24"/>
        </a:spcBef>
        <a:spcAft>
          <a:spcPts val="1600"/>
        </a:spcAft>
        <a:buClr>
          <a:srgbClr val="5A5A5B"/>
        </a:buClr>
        <a:buFont typeface="Wingdings" panose="05000000000000000000" pitchFamily="2" charset="2"/>
        <a:buChar char="§"/>
        <a:defRPr sz="2400" i="1" kern="1200">
          <a:solidFill>
            <a:srgbClr val="5A5A5B"/>
          </a:solidFill>
          <a:latin typeface="+mn-lt"/>
          <a:ea typeface="+mn-ea"/>
          <a:cs typeface="+mn-cs"/>
        </a:defRPr>
      </a:lvl3pPr>
      <a:lvl4pPr marL="1836000" indent="-457200" algn="l" defTabSz="914400" rtl="0" eaLnBrk="1" latinLnBrk="0" hangingPunct="1">
        <a:spcBef>
          <a:spcPts val="24"/>
        </a:spcBef>
        <a:spcAft>
          <a:spcPts val="1600"/>
        </a:spcAft>
        <a:buClr>
          <a:srgbClr val="5A5A5B"/>
        </a:buClr>
        <a:buFont typeface="Wingdings" panose="05000000000000000000" pitchFamily="2" charset="2"/>
        <a:buChar char="§"/>
        <a:defRPr sz="2400" i="1" kern="1200">
          <a:solidFill>
            <a:srgbClr val="5A5A5B"/>
          </a:solidFill>
          <a:latin typeface="+mn-lt"/>
          <a:ea typeface="+mn-ea"/>
          <a:cs typeface="+mn-cs"/>
        </a:defRPr>
      </a:lvl4pPr>
      <a:lvl5pPr marL="2268000" indent="-457200" algn="l" defTabSz="914400" rtl="0" eaLnBrk="1" latinLnBrk="0" hangingPunct="1">
        <a:spcBef>
          <a:spcPts val="24"/>
        </a:spcBef>
        <a:spcAft>
          <a:spcPts val="1600"/>
        </a:spcAft>
        <a:buClr>
          <a:srgbClr val="5A5A5B"/>
        </a:buClr>
        <a:buFont typeface="Wingdings" panose="05000000000000000000" pitchFamily="2" charset="2"/>
        <a:buChar char="§"/>
        <a:defRPr sz="2400" i="1" kern="1200">
          <a:solidFill>
            <a:srgbClr val="5A5A5B"/>
          </a:solidFill>
          <a:latin typeface="+mn-lt"/>
          <a:ea typeface="+mn-ea"/>
          <a:cs typeface="+mn-cs"/>
        </a:defRPr>
      </a:lvl5pPr>
      <a:lvl6pPr marL="2736000" indent="-457200" algn="l" defTabSz="914400" rtl="0" eaLnBrk="1" latinLnBrk="0" hangingPunct="1">
        <a:spcBef>
          <a:spcPts val="24"/>
        </a:spcBef>
        <a:spcAft>
          <a:spcPts val="1600"/>
        </a:spcAft>
        <a:buClr>
          <a:srgbClr val="5A5A5B"/>
        </a:buClr>
        <a:buFont typeface="Wingdings" panose="05000000000000000000" pitchFamily="2" charset="2"/>
        <a:buChar char="§"/>
        <a:defRPr sz="2400" i="1" kern="1200">
          <a:solidFill>
            <a:srgbClr val="5A5A5B"/>
          </a:solidFill>
          <a:latin typeface="+mn-lt"/>
          <a:ea typeface="+mn-ea"/>
          <a:cs typeface="+mn-cs"/>
        </a:defRPr>
      </a:lvl6pPr>
      <a:lvl7pPr marL="3204000" indent="-457200" algn="l" defTabSz="914400" rtl="0" eaLnBrk="1" latinLnBrk="0" hangingPunct="1">
        <a:spcBef>
          <a:spcPts val="24"/>
        </a:spcBef>
        <a:spcAft>
          <a:spcPts val="1600"/>
        </a:spcAft>
        <a:buClr>
          <a:srgbClr val="5A5A5B"/>
        </a:buClr>
        <a:buFont typeface="Wingdings" panose="05000000000000000000" pitchFamily="2" charset="2"/>
        <a:buChar char="§"/>
        <a:defRPr sz="2400" i="1" kern="1200">
          <a:solidFill>
            <a:srgbClr val="5A5A5B"/>
          </a:solidFill>
          <a:latin typeface="+mn-lt"/>
          <a:ea typeface="+mn-ea"/>
          <a:cs typeface="+mn-cs"/>
        </a:defRPr>
      </a:lvl7pPr>
      <a:lvl8pPr marL="3672000" indent="-457200" algn="l" defTabSz="914400" rtl="0" eaLnBrk="1" latinLnBrk="0" hangingPunct="1">
        <a:spcBef>
          <a:spcPts val="24"/>
        </a:spcBef>
        <a:spcAft>
          <a:spcPts val="1600"/>
        </a:spcAft>
        <a:buClr>
          <a:srgbClr val="5A5A5B"/>
        </a:buClr>
        <a:buFont typeface="Wingdings" panose="05000000000000000000" pitchFamily="2" charset="2"/>
        <a:buChar char="§"/>
        <a:defRPr sz="2400" i="1" kern="1200">
          <a:solidFill>
            <a:srgbClr val="5A5A5B"/>
          </a:solidFill>
          <a:latin typeface="+mn-lt"/>
          <a:ea typeface="+mn-ea"/>
          <a:cs typeface="+mn-cs"/>
        </a:defRPr>
      </a:lvl8pPr>
      <a:lvl9pPr marL="4140000" indent="-457200" algn="l" defTabSz="914400" rtl="0" eaLnBrk="1" latinLnBrk="0" hangingPunct="1">
        <a:spcBef>
          <a:spcPts val="24"/>
        </a:spcBef>
        <a:spcAft>
          <a:spcPts val="1600"/>
        </a:spcAft>
        <a:buClr>
          <a:srgbClr val="5A5A5B"/>
        </a:buClr>
        <a:buFont typeface="Wingdings" panose="05000000000000000000" pitchFamily="2" charset="2"/>
        <a:buChar char="§"/>
        <a:defRPr sz="2400" i="1" kern="1200">
          <a:solidFill>
            <a:srgbClr val="5A5A5B"/>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861811"/>
            <a:ext cx="10515600" cy="766989"/>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8200" y="1772816"/>
            <a:ext cx="10515600" cy="435378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Redigera format för bakgrundstext</a:t>
            </a:r>
          </a:p>
          <a:p>
            <a:pPr marL="685800" marR="0" lvl="1" indent="-228600" algn="l" defTabSz="914400" rtl="0" eaLnBrk="1" fontAlgn="auto" latinLnBrk="0" hangingPunct="1">
              <a:lnSpc>
                <a:spcPct val="100000"/>
              </a:lnSpc>
              <a:spcBef>
                <a:spcPts val="500"/>
              </a:spcBef>
              <a:spcAft>
                <a:spcPts val="0"/>
              </a:spcAft>
              <a:buClrTx/>
              <a:buSzTx/>
              <a:buFont typeface="Open Sans Light" panose="020B0306030504020204" pitchFamily="34" charset="0"/>
              <a:buChar char="–"/>
              <a:tabLst/>
              <a:defRPr/>
            </a:pPr>
            <a:r>
              <a:rPr kumimoji="0" lang="sv-SE" sz="1800" b="0" i="0" u="none" strike="noStrike" kern="1200" cap="none" spc="0" normalizeH="0" baseline="0" noProof="0" dirty="0" smtClean="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Nivå två</a:t>
            </a:r>
          </a:p>
          <a:p>
            <a:pPr marL="1143000" marR="0" lvl="2"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sv-SE" sz="1600" b="0" i="0" u="none" strike="noStrike" kern="1200" cap="none" spc="0" normalizeH="0" baseline="0" noProof="0" dirty="0" smtClean="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Nivå tre</a:t>
            </a:r>
          </a:p>
          <a:p>
            <a:pPr marL="1600200" marR="0" lvl="3" indent="-228600" algn="l" defTabSz="914400" rtl="0" eaLnBrk="1" fontAlgn="auto" latinLnBrk="0" hangingPunct="1">
              <a:lnSpc>
                <a:spcPct val="100000"/>
              </a:lnSpc>
              <a:spcBef>
                <a:spcPts val="500"/>
              </a:spcBef>
              <a:spcAft>
                <a:spcPts val="0"/>
              </a:spcAft>
              <a:buClrTx/>
              <a:buSzTx/>
              <a:buFont typeface="Open Sans Light" panose="020B0306030504020204" pitchFamily="34" charset="0"/>
              <a:buChar char="–"/>
              <a:tabLst/>
              <a:defRPr/>
            </a:pPr>
            <a:r>
              <a:rPr kumimoji="0" lang="sv-SE" sz="1500" b="0" i="0" u="none" strike="noStrike" kern="1200" cap="none" spc="0" normalizeH="0" baseline="0" noProof="0" dirty="0" smtClean="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Nivå fyra</a:t>
            </a:r>
          </a:p>
          <a:p>
            <a:pPr marL="2057400" marR="0" lvl="4"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500" b="0" i="0" u="none" strike="noStrike" kern="1200" cap="none" spc="0" normalizeH="0" baseline="0" noProof="0" dirty="0" smtClean="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Nivå fem</a:t>
            </a:r>
            <a:endParaRPr kumimoji="0" lang="sv-SE" sz="1500" b="0" i="0" u="none" strike="noStrike" kern="1200" cap="none" spc="0" normalizeH="0" baseline="0" noProof="0" dirty="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A02FD10-3029-4E9B-9FA3-456E2C7F5557}" type="datetime1">
              <a:rPr lang="sv-SE" smtClean="0"/>
              <a:t>2020-03-25</a:t>
            </a:fld>
            <a:endParaRPr lang="sv-SE"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467EE2C-80AA-446D-B8C4-18539C358FA2}" type="slidenum">
              <a:rPr lang="sv-SE" smtClean="0"/>
              <a:pPr/>
              <a:t>‹#›</a:t>
            </a:fld>
            <a:endParaRPr lang="sv-SE" dirty="0"/>
          </a:p>
        </p:txBody>
      </p:sp>
    </p:spTree>
    <p:extLst>
      <p:ext uri="{BB962C8B-B14F-4D97-AF65-F5344CB8AC3E}">
        <p14:creationId xmlns:p14="http://schemas.microsoft.com/office/powerpoint/2010/main" val="214841430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hf hdr="0" ftr="0"/>
  <p:txStyles>
    <p:titleStyle>
      <a:lvl1pPr algn="l" defTabSz="914400" rtl="0" eaLnBrk="1" latinLnBrk="0" hangingPunct="1">
        <a:lnSpc>
          <a:spcPct val="100000"/>
        </a:lnSpc>
        <a:spcBef>
          <a:spcPct val="0"/>
        </a:spcBef>
        <a:buNone/>
        <a:defRPr sz="3000" kern="1200">
          <a:solidFill>
            <a:schemeClr val="tx1">
              <a:lumMod val="75000"/>
              <a:lumOff val="25000"/>
              <a:alpha val="9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sv-SE" sz="2000" kern="1200" noProof="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marR="0" indent="-228600" algn="l" defTabSz="914400" rtl="0" eaLnBrk="1" fontAlgn="auto" latinLnBrk="0" hangingPunct="1">
        <a:lnSpc>
          <a:spcPct val="100000"/>
        </a:lnSpc>
        <a:spcBef>
          <a:spcPts val="500"/>
        </a:spcBef>
        <a:spcAft>
          <a:spcPts val="0"/>
        </a:spcAft>
        <a:buClrTx/>
        <a:buSzTx/>
        <a:buFont typeface="Open Sans Light" panose="020B0306030504020204" pitchFamily="34" charset="0"/>
        <a:buChar char="–"/>
        <a:tabLst/>
        <a:defRPr lang="sv-SE" sz="2200" kern="1200" noProof="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marR="0"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lang="sv-SE" sz="1800" kern="1200" noProof="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marR="0" indent="-228600" algn="l" defTabSz="914400" rtl="0" eaLnBrk="1" fontAlgn="auto" latinLnBrk="0" hangingPunct="1">
        <a:lnSpc>
          <a:spcPct val="100000"/>
        </a:lnSpc>
        <a:spcBef>
          <a:spcPts val="500"/>
        </a:spcBef>
        <a:spcAft>
          <a:spcPts val="0"/>
        </a:spcAft>
        <a:buClrTx/>
        <a:buSzTx/>
        <a:buFont typeface="Open Sans Light" panose="020B0306030504020204" pitchFamily="34" charset="0"/>
        <a:buChar char="–"/>
        <a:tabLst/>
        <a:defRPr lang="sv-SE" sz="1600" kern="1200" noProof="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marR="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sv-SE" sz="1800" kern="1200" noProof="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29">
          <p15:clr>
            <a:srgbClr val="F26B43"/>
          </p15:clr>
        </p15:guide>
        <p15:guide id="3" orient="horz" pos="482">
          <p15:clr>
            <a:srgbClr val="F26B43"/>
          </p15:clr>
        </p15:guide>
        <p15:guide id="4" pos="7151">
          <p15:clr>
            <a:srgbClr val="F26B43"/>
          </p15:clr>
        </p15:guide>
        <p15:guide id="5" orient="horz" pos="1207">
          <p15:clr>
            <a:srgbClr val="F26B43"/>
          </p15:clr>
        </p15:guide>
        <p15:guide id="6" orient="horz" pos="129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861811"/>
            <a:ext cx="10515600" cy="766989"/>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838200" y="1772816"/>
            <a:ext cx="10515600" cy="435378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Redigera format för bakgrundstext</a:t>
            </a:r>
          </a:p>
          <a:p>
            <a:pPr marL="685800" marR="0" lvl="1" indent="-228600" algn="l" defTabSz="914400" rtl="0" eaLnBrk="1" fontAlgn="auto" latinLnBrk="0" hangingPunct="1">
              <a:lnSpc>
                <a:spcPct val="100000"/>
              </a:lnSpc>
              <a:spcBef>
                <a:spcPts val="500"/>
              </a:spcBef>
              <a:spcAft>
                <a:spcPts val="0"/>
              </a:spcAft>
              <a:buClrTx/>
              <a:buSzTx/>
              <a:buFont typeface="Open Sans Light" panose="020B0306030504020204" pitchFamily="34" charset="0"/>
              <a:buChar char="–"/>
              <a:tabLst/>
              <a:defRPr/>
            </a:pPr>
            <a:r>
              <a:rPr kumimoji="0" lang="sv-SE" sz="1800" b="0" i="0" u="none" strike="noStrike" kern="1200" cap="none" spc="0" normalizeH="0" baseline="0" noProof="0" dirty="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Nivå två</a:t>
            </a:r>
          </a:p>
          <a:p>
            <a:pPr marL="1143000" marR="0" lvl="2"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sv-SE" sz="1600" b="0" i="0" u="none" strike="noStrike" kern="1200" cap="none" spc="0" normalizeH="0" baseline="0" noProof="0" dirty="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Nivå tre</a:t>
            </a:r>
          </a:p>
          <a:p>
            <a:pPr marL="1600200" marR="0" lvl="3" indent="-228600" algn="l" defTabSz="914400" rtl="0" eaLnBrk="1" fontAlgn="auto" latinLnBrk="0" hangingPunct="1">
              <a:lnSpc>
                <a:spcPct val="100000"/>
              </a:lnSpc>
              <a:spcBef>
                <a:spcPts val="500"/>
              </a:spcBef>
              <a:spcAft>
                <a:spcPts val="0"/>
              </a:spcAft>
              <a:buClrTx/>
              <a:buSzTx/>
              <a:buFont typeface="Open Sans Light" panose="020B0306030504020204" pitchFamily="34" charset="0"/>
              <a:buChar char="–"/>
              <a:tabLst/>
              <a:defRPr/>
            </a:pPr>
            <a:r>
              <a:rPr kumimoji="0" lang="sv-SE" sz="1500" b="0" i="0" u="none" strike="noStrike" kern="1200" cap="none" spc="0" normalizeH="0" baseline="0" noProof="0" dirty="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Nivå fyra</a:t>
            </a:r>
          </a:p>
          <a:p>
            <a:pPr marL="2057400" marR="0" lvl="4"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500" b="0" i="0" u="none" strike="noStrike" kern="1200" cap="none" spc="0" normalizeH="0" baseline="0" noProof="0" dirty="0">
                <a:ln>
                  <a:noFill/>
                </a:ln>
                <a:solidFill>
                  <a:srgbClr val="002857"/>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A02FD10-3029-4E9B-9FA3-456E2C7F5557}" type="datetime1">
              <a:rPr lang="sv-SE" smtClean="0"/>
              <a:t>2020-03-25</a:t>
            </a:fld>
            <a:endParaRPr lang="sv-SE"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467EE2C-80AA-446D-B8C4-18539C358FA2}" type="slidenum">
              <a:rPr lang="sv-SE" smtClean="0"/>
              <a:pPr/>
              <a:t>‹#›</a:t>
            </a:fld>
            <a:endParaRPr lang="sv-SE" dirty="0"/>
          </a:p>
        </p:txBody>
      </p:sp>
    </p:spTree>
    <p:extLst>
      <p:ext uri="{BB962C8B-B14F-4D97-AF65-F5344CB8AC3E}">
        <p14:creationId xmlns:p14="http://schemas.microsoft.com/office/powerpoint/2010/main" val="113373542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Lst>
  <p:hf hdr="0" ftr="0"/>
  <p:txStyles>
    <p:titleStyle>
      <a:lvl1pPr algn="l" defTabSz="914400" rtl="0" eaLnBrk="1" latinLnBrk="0" hangingPunct="1">
        <a:lnSpc>
          <a:spcPct val="100000"/>
        </a:lnSpc>
        <a:spcBef>
          <a:spcPct val="0"/>
        </a:spcBef>
        <a:buNone/>
        <a:defRPr sz="3000" kern="1200">
          <a:solidFill>
            <a:schemeClr val="tx1">
              <a:lumMod val="75000"/>
              <a:lumOff val="25000"/>
              <a:alpha val="9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sv-SE" sz="2000" kern="1200" noProof="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marR="0" indent="-228600" algn="l" defTabSz="914400" rtl="0" eaLnBrk="1" fontAlgn="auto" latinLnBrk="0" hangingPunct="1">
        <a:lnSpc>
          <a:spcPct val="100000"/>
        </a:lnSpc>
        <a:spcBef>
          <a:spcPts val="500"/>
        </a:spcBef>
        <a:spcAft>
          <a:spcPts val="0"/>
        </a:spcAft>
        <a:buClrTx/>
        <a:buSzTx/>
        <a:buFont typeface="Open Sans Light" panose="020B0306030504020204" pitchFamily="34" charset="0"/>
        <a:buChar char="–"/>
        <a:tabLst/>
        <a:defRPr lang="sv-SE" sz="2200" kern="1200" noProof="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marR="0"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lang="sv-SE" sz="1800" kern="1200" noProof="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marR="0" indent="-228600" algn="l" defTabSz="914400" rtl="0" eaLnBrk="1" fontAlgn="auto" latinLnBrk="0" hangingPunct="1">
        <a:lnSpc>
          <a:spcPct val="100000"/>
        </a:lnSpc>
        <a:spcBef>
          <a:spcPts val="500"/>
        </a:spcBef>
        <a:spcAft>
          <a:spcPts val="0"/>
        </a:spcAft>
        <a:buClrTx/>
        <a:buSzTx/>
        <a:buFont typeface="Open Sans Light" panose="020B0306030504020204" pitchFamily="34" charset="0"/>
        <a:buChar char="–"/>
        <a:tabLst/>
        <a:defRPr lang="sv-SE" sz="1600" kern="1200" noProof="0" dirty="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marR="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sv-SE" sz="1800" kern="1200" noProof="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29">
          <p15:clr>
            <a:srgbClr val="F26B43"/>
          </p15:clr>
        </p15:guide>
        <p15:guide id="3" orient="horz" pos="482">
          <p15:clr>
            <a:srgbClr val="F26B43"/>
          </p15:clr>
        </p15:guide>
        <p15:guide id="4" pos="7151">
          <p15:clr>
            <a:srgbClr val="F26B43"/>
          </p15:clr>
        </p15:guide>
        <p15:guide id="5" orient="horz" pos="1207">
          <p15:clr>
            <a:srgbClr val="F26B43"/>
          </p15:clr>
        </p15:guide>
        <p15:guide id="6" orient="horz" pos="129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F2EC87-1C35-4BA0-9AC1-971E483F9D5D}"/>
              </a:ext>
            </a:extLst>
          </p:cNvPr>
          <p:cNvSpPr>
            <a:spLocks noGrp="1"/>
          </p:cNvSpPr>
          <p:nvPr>
            <p:ph type="ctrTitle"/>
          </p:nvPr>
        </p:nvSpPr>
        <p:spPr/>
        <p:txBody>
          <a:bodyPr/>
          <a:lstStyle/>
          <a:p>
            <a:r>
              <a:rPr lang="fi-FI" sz="4000" dirty="0"/>
              <a:t>XBRL-muotoinen sähköinen tilinpäätös</a:t>
            </a:r>
          </a:p>
        </p:txBody>
      </p:sp>
      <p:sp>
        <p:nvSpPr>
          <p:cNvPr id="3" name="Alaotsikko 2">
            <a:extLst>
              <a:ext uri="{FF2B5EF4-FFF2-40B4-BE49-F238E27FC236}">
                <a16:creationId xmlns:a16="http://schemas.microsoft.com/office/drawing/2014/main" id="{F5CC85F7-B795-4573-B981-8AA87AF8920F}"/>
              </a:ext>
            </a:extLst>
          </p:cNvPr>
          <p:cNvSpPr>
            <a:spLocks noGrp="1"/>
          </p:cNvSpPr>
          <p:nvPr>
            <p:ph type="subTitle" idx="1"/>
          </p:nvPr>
        </p:nvSpPr>
        <p:spPr/>
        <p:txBody>
          <a:bodyPr/>
          <a:lstStyle/>
          <a:p>
            <a:r>
              <a:rPr lang="fi-FI" dirty="0" err="1" smtClean="0"/>
              <a:t>Hands</a:t>
            </a:r>
            <a:r>
              <a:rPr lang="fi-FI" dirty="0" smtClean="0"/>
              <a:t> on-tilaisuus 25.3.2020</a:t>
            </a:r>
            <a:endParaRPr lang="fi-FI" dirty="0"/>
          </a:p>
        </p:txBody>
      </p:sp>
    </p:spTree>
    <p:extLst>
      <p:ext uri="{BB962C8B-B14F-4D97-AF65-F5344CB8AC3E}">
        <p14:creationId xmlns:p14="http://schemas.microsoft.com/office/powerpoint/2010/main" val="206304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99B9AF4C-BAA3-4080-AABA-A38C4CB1F1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928" y="217531"/>
            <a:ext cx="6744072" cy="4347866"/>
          </a:xfrm>
          <a:prstGeom prst="rect">
            <a:avLst/>
          </a:prstGeom>
        </p:spPr>
      </p:pic>
      <p:sp>
        <p:nvSpPr>
          <p:cNvPr id="2" name="Rubrik 1"/>
          <p:cNvSpPr>
            <a:spLocks noGrp="1"/>
          </p:cNvSpPr>
          <p:nvPr>
            <p:ph type="title"/>
          </p:nvPr>
        </p:nvSpPr>
        <p:spPr>
          <a:xfrm>
            <a:off x="264994" y="1040661"/>
            <a:ext cx="6285931" cy="979208"/>
          </a:xfrm>
        </p:spPr>
        <p:txBody>
          <a:bodyPr>
            <a:normAutofit/>
          </a:bodyPr>
          <a:lstStyle/>
          <a:p>
            <a:r>
              <a:rPr lang="en-GB" dirty="0" smtClean="0"/>
              <a:t>Nordic Smart Government 3.0</a:t>
            </a:r>
            <a:endParaRPr lang="en-GB" dirty="0"/>
          </a:p>
        </p:txBody>
      </p:sp>
      <p:sp>
        <p:nvSpPr>
          <p:cNvPr id="10" name="Ellips 3">
            <a:extLst>
              <a:ext uri="{FF2B5EF4-FFF2-40B4-BE49-F238E27FC236}">
                <a16:creationId xmlns:a16="http://schemas.microsoft.com/office/drawing/2014/main" id="{4F6226F8-6BEB-4A9C-8B6D-928647A0C111}"/>
              </a:ext>
            </a:extLst>
          </p:cNvPr>
          <p:cNvSpPr/>
          <p:nvPr/>
        </p:nvSpPr>
        <p:spPr>
          <a:xfrm rot="460663">
            <a:off x="8502962" y="3822972"/>
            <a:ext cx="2855579" cy="2857081"/>
          </a:xfrm>
          <a:prstGeom prst="ellipse">
            <a:avLst/>
          </a:prstGeom>
          <a:solidFill>
            <a:srgbClr val="63B963"/>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kstfelt 10">
            <a:extLst>
              <a:ext uri="{FF2B5EF4-FFF2-40B4-BE49-F238E27FC236}">
                <a16:creationId xmlns:a16="http://schemas.microsoft.com/office/drawing/2014/main" id="{EB757EFD-3620-4120-BDC8-FD48949E82BC}"/>
              </a:ext>
            </a:extLst>
          </p:cNvPr>
          <p:cNvSpPr txBox="1"/>
          <p:nvPr/>
        </p:nvSpPr>
        <p:spPr>
          <a:xfrm>
            <a:off x="8976320" y="4509120"/>
            <a:ext cx="2160240"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FFFFFF"/>
                </a:solidFill>
                <a:effectLst/>
                <a:uLnTx/>
                <a:uFillTx/>
                <a:latin typeface="Open Sans Light" panose="020B0306030504020204"/>
                <a:ea typeface="+mn-ea"/>
                <a:cs typeface="+mn-cs"/>
              </a:rPr>
              <a:t>Estimated effect </a:t>
            </a:r>
            <a:br>
              <a:rPr kumimoji="0" lang="en-GB" sz="2400" b="0" i="0" u="none" strike="noStrike" kern="1200" cap="none" spc="0" normalizeH="0" baseline="0" noProof="0" dirty="0" smtClean="0">
                <a:ln>
                  <a:noFill/>
                </a:ln>
                <a:solidFill>
                  <a:srgbClr val="FFFFFF"/>
                </a:solidFill>
                <a:effectLst/>
                <a:uLnTx/>
                <a:uFillTx/>
                <a:latin typeface="Open Sans Light" panose="020B0306030504020204"/>
                <a:ea typeface="+mn-ea"/>
                <a:cs typeface="+mn-cs"/>
              </a:rPr>
            </a:br>
            <a:r>
              <a:rPr kumimoji="0" lang="en-GB" sz="2400" b="1" i="0" u="none" strike="noStrike" kern="1200" cap="none" spc="0" normalizeH="0" baseline="0" noProof="0" dirty="0" smtClean="0">
                <a:ln>
                  <a:noFill/>
                </a:ln>
                <a:solidFill>
                  <a:srgbClr val="FFFFFF"/>
                </a:solidFill>
                <a:effectLst/>
                <a:uLnTx/>
                <a:uFillTx/>
                <a:latin typeface="Open Sans Light" panose="020B0306030504020204"/>
                <a:ea typeface="+mn-ea"/>
                <a:cs typeface="+mn-cs"/>
              </a:rPr>
              <a:t>25-27 billions </a:t>
            </a:r>
            <a:br>
              <a:rPr kumimoji="0" lang="en-GB" sz="2400" b="1" i="0" u="none" strike="noStrike" kern="1200" cap="none" spc="0" normalizeH="0" baseline="0" noProof="0" dirty="0" smtClean="0">
                <a:ln>
                  <a:noFill/>
                </a:ln>
                <a:solidFill>
                  <a:srgbClr val="FFFFFF"/>
                </a:solidFill>
                <a:effectLst/>
                <a:uLnTx/>
                <a:uFillTx/>
                <a:latin typeface="Open Sans Light" panose="020B0306030504020204"/>
                <a:ea typeface="+mn-ea"/>
                <a:cs typeface="+mn-cs"/>
              </a:rPr>
            </a:br>
            <a:r>
              <a:rPr kumimoji="0" lang="en-GB" sz="2400" b="1" i="0" u="none" strike="noStrike" kern="1200" cap="none" spc="0" normalizeH="0" baseline="0" noProof="0" dirty="0" smtClean="0">
                <a:ln>
                  <a:noFill/>
                </a:ln>
                <a:solidFill>
                  <a:srgbClr val="FFFFFF"/>
                </a:solidFill>
                <a:effectLst/>
                <a:uLnTx/>
                <a:uFillTx/>
                <a:latin typeface="Open Sans Light" panose="020B0306030504020204"/>
                <a:ea typeface="+mn-ea"/>
                <a:cs typeface="+mn-cs"/>
              </a:rPr>
              <a:t>euro/yearly </a:t>
            </a:r>
            <a:r>
              <a:rPr kumimoji="0" lang="en-GB" sz="2400" b="0" i="0" u="none" strike="noStrike" kern="1200" cap="none" spc="0" normalizeH="0" baseline="0" noProof="0" dirty="0" smtClean="0">
                <a:ln>
                  <a:noFill/>
                </a:ln>
                <a:solidFill>
                  <a:srgbClr val="FFFFFF"/>
                </a:solidFill>
                <a:effectLst/>
                <a:uLnTx/>
                <a:uFillTx/>
                <a:latin typeface="Open Sans Light" panose="020B0306030504020204"/>
                <a:ea typeface="+mn-ea"/>
                <a:cs typeface="+mn-cs"/>
              </a:rPr>
              <a:t>from 2027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kstiruutu 5"/>
          <p:cNvSpPr txBox="1"/>
          <p:nvPr/>
        </p:nvSpPr>
        <p:spPr>
          <a:xfrm>
            <a:off x="264994" y="2435727"/>
            <a:ext cx="61221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a:ea typeface="Open Sans Light" panose="020B0306030504020204" pitchFamily="34" charset="0"/>
                <a:cs typeface="Open Sans Light" panose="020B0306030504020204" pitchFamily="34" charset="0"/>
              </a:rPr>
              <a:t>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a:ea typeface="Open Sans Light" panose="020B0306030504020204" pitchFamily="34" charset="0"/>
                <a:cs typeface="Open Sans Light" panose="020B0306030504020204" pitchFamily="34" charset="0"/>
              </a:rPr>
              <a:t>Simplify the administration of small and medium sized enterprises in Nordic region and create growth by effective and innovative use of data, digitalisation and automation.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To present a road map with regulatory and technical requirements for implementation in public and private system – across the Nordic region</a:t>
            </a:r>
          </a:p>
        </p:txBody>
      </p:sp>
    </p:spTree>
    <p:extLst>
      <p:ext uri="{BB962C8B-B14F-4D97-AF65-F5344CB8AC3E}">
        <p14:creationId xmlns:p14="http://schemas.microsoft.com/office/powerpoint/2010/main" val="150571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Kuusikulmio 11"/>
          <p:cNvSpPr/>
          <p:nvPr/>
        </p:nvSpPr>
        <p:spPr>
          <a:xfrm>
            <a:off x="1058463" y="4005064"/>
            <a:ext cx="2232248" cy="1944216"/>
          </a:xfrm>
          <a:prstGeom prst="hexag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Tiedon laatu paranee</a:t>
            </a:r>
          </a:p>
        </p:txBody>
      </p:sp>
      <p:sp>
        <p:nvSpPr>
          <p:cNvPr id="14" name="Kuusikulmio 13"/>
          <p:cNvSpPr/>
          <p:nvPr/>
        </p:nvSpPr>
        <p:spPr>
          <a:xfrm>
            <a:off x="4768501" y="1916832"/>
            <a:ext cx="2232248" cy="1944216"/>
          </a:xfrm>
          <a:prstGeom prst="hexag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Lisäarvoa automaattisella ja turvallisella yritystiedon jaolla pohjoismaissa</a:t>
            </a:r>
          </a:p>
        </p:txBody>
      </p:sp>
      <p:sp>
        <p:nvSpPr>
          <p:cNvPr id="15" name="Kuusikulmio 14"/>
          <p:cNvSpPr/>
          <p:nvPr/>
        </p:nvSpPr>
        <p:spPr>
          <a:xfrm>
            <a:off x="2891644" y="2960948"/>
            <a:ext cx="2232248" cy="1944216"/>
          </a:xfrm>
          <a:prstGeom prst="hexag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Hallinnollinen taakka pienenee</a:t>
            </a:r>
          </a:p>
        </p:txBody>
      </p:sp>
      <p:sp>
        <p:nvSpPr>
          <p:cNvPr id="16" name="Kuusikulmio 15"/>
          <p:cNvSpPr/>
          <p:nvPr/>
        </p:nvSpPr>
        <p:spPr>
          <a:xfrm>
            <a:off x="6654943" y="2960948"/>
            <a:ext cx="2232248" cy="1944216"/>
          </a:xfrm>
          <a:prstGeom prst="hexag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t>
            </a:r>
            <a:r>
              <a:rPr kumimoji="0" lang="fi-FI" sz="20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uottamus liikekumppaneihin lisääntyy</a:t>
            </a:r>
          </a:p>
        </p:txBody>
      </p:sp>
      <p:sp>
        <p:nvSpPr>
          <p:cNvPr id="17" name="Kuusikulmio 16"/>
          <p:cNvSpPr/>
          <p:nvPr/>
        </p:nvSpPr>
        <p:spPr>
          <a:xfrm>
            <a:off x="8548688" y="4005064"/>
            <a:ext cx="2232248" cy="1944216"/>
          </a:xfrm>
          <a:prstGeom prst="hexag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Vaikuttavammat pohjoismaiset markkinat</a:t>
            </a:r>
          </a:p>
        </p:txBody>
      </p:sp>
      <p:sp>
        <p:nvSpPr>
          <p:cNvPr id="18" name="Kuusikulmio 17"/>
          <p:cNvSpPr/>
          <p:nvPr/>
        </p:nvSpPr>
        <p:spPr>
          <a:xfrm>
            <a:off x="4808308" y="4005064"/>
            <a:ext cx="2232248" cy="1944216"/>
          </a:xfrm>
          <a:prstGeom prst="hexag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6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Tiedot paremmin saatavilla ja hyödynnettävissä</a:t>
            </a:r>
          </a:p>
        </p:txBody>
      </p:sp>
      <p:sp>
        <p:nvSpPr>
          <p:cNvPr id="19" name="Kuusikulmio 18"/>
          <p:cNvSpPr/>
          <p:nvPr/>
        </p:nvSpPr>
        <p:spPr>
          <a:xfrm>
            <a:off x="8563969" y="1916832"/>
            <a:ext cx="2232248" cy="1944216"/>
          </a:xfrm>
          <a:prstGeom prst="hexag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Parempi kilpailukyky</a:t>
            </a:r>
          </a:p>
        </p:txBody>
      </p:sp>
      <p:sp>
        <p:nvSpPr>
          <p:cNvPr id="20" name="Kuusikulmio 19"/>
          <p:cNvSpPr/>
          <p:nvPr/>
        </p:nvSpPr>
        <p:spPr>
          <a:xfrm>
            <a:off x="6666235" y="872716"/>
            <a:ext cx="2232248" cy="1944216"/>
          </a:xfrm>
          <a:prstGeom prst="hexag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Markkinoiden läpinäkyvyys lisääntyy</a:t>
            </a:r>
          </a:p>
        </p:txBody>
      </p:sp>
      <p:sp>
        <p:nvSpPr>
          <p:cNvPr id="21" name="Kuusikulmio 20"/>
          <p:cNvSpPr/>
          <p:nvPr/>
        </p:nvSpPr>
        <p:spPr>
          <a:xfrm>
            <a:off x="1009995" y="1984716"/>
            <a:ext cx="2232248" cy="1944216"/>
          </a:xfrm>
          <a:prstGeom prst="hexag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Yritystieto on ajantasaista</a:t>
            </a:r>
          </a:p>
        </p:txBody>
      </p:sp>
      <p:sp>
        <p:nvSpPr>
          <p:cNvPr id="22" name="Tekstiruutu 21"/>
          <p:cNvSpPr txBox="1"/>
          <p:nvPr/>
        </p:nvSpPr>
        <p:spPr>
          <a:xfrm>
            <a:off x="4439816" y="347181"/>
            <a:ext cx="38884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60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Hyödyt</a:t>
            </a:r>
          </a:p>
        </p:txBody>
      </p:sp>
    </p:spTree>
    <p:extLst>
      <p:ext uri="{BB962C8B-B14F-4D97-AF65-F5344CB8AC3E}">
        <p14:creationId xmlns:p14="http://schemas.microsoft.com/office/powerpoint/2010/main" val="1322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96964" y="233887"/>
            <a:ext cx="8928512" cy="936104"/>
          </a:xfrm>
        </p:spPr>
        <p:txBody>
          <a:bodyPr>
            <a:normAutofit/>
          </a:bodyPr>
          <a:lstStyle/>
          <a:p>
            <a:r>
              <a:rPr lang="fi-FI" sz="4000" dirty="0" smtClean="0"/>
              <a:t>NSG 3.0 hankkeen ydin</a:t>
            </a:r>
            <a:endParaRPr lang="fi-FI" sz="4000" dirty="0"/>
          </a:p>
        </p:txBody>
      </p:sp>
      <p:sp>
        <p:nvSpPr>
          <p:cNvPr id="7" name="Ellipsi 6"/>
          <p:cNvSpPr/>
          <p:nvPr/>
        </p:nvSpPr>
        <p:spPr>
          <a:xfrm>
            <a:off x="407368" y="1417812"/>
            <a:ext cx="1623162" cy="158281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i-FI" sz="14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kstiruutu 8"/>
          <p:cNvSpPr txBox="1"/>
          <p:nvPr/>
        </p:nvSpPr>
        <p:spPr>
          <a:xfrm>
            <a:off x="662618" y="1579708"/>
            <a:ext cx="1728192" cy="1205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16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Taloustieto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eTilaukset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eLaskut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eKuitit</a:t>
            </a:r>
          </a:p>
        </p:txBody>
      </p:sp>
      <p:sp>
        <p:nvSpPr>
          <p:cNvPr id="17" name="Tekstiruutu 16"/>
          <p:cNvSpPr txBox="1"/>
          <p:nvPr/>
        </p:nvSpPr>
        <p:spPr>
          <a:xfrm>
            <a:off x="3933529" y="1535603"/>
            <a:ext cx="5184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18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Rakenteiseen muotoon (xml tiedostot)</a:t>
            </a:r>
          </a:p>
        </p:txBody>
      </p:sp>
      <p:sp>
        <p:nvSpPr>
          <p:cNvPr id="18" name="Tekstiruutu 17"/>
          <p:cNvSpPr txBox="1"/>
          <p:nvPr/>
        </p:nvSpPr>
        <p:spPr>
          <a:xfrm>
            <a:off x="3933529" y="1969359"/>
            <a:ext cx="5184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18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Voidaan siirtää järjestelmästä toiseen ilman tallennustyötä</a:t>
            </a:r>
          </a:p>
        </p:txBody>
      </p:sp>
      <p:sp>
        <p:nvSpPr>
          <p:cNvPr id="19" name="Tekstiruutu 18"/>
          <p:cNvSpPr txBox="1"/>
          <p:nvPr/>
        </p:nvSpPr>
        <p:spPr>
          <a:xfrm>
            <a:off x="3933529" y="2379581"/>
            <a:ext cx="51845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18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Dokumenttien sisältämä yksityiskohtainen tieto voidaan hyödyntää edelleen</a:t>
            </a:r>
          </a:p>
        </p:txBody>
      </p:sp>
      <p:sp>
        <p:nvSpPr>
          <p:cNvPr id="22" name="Tekstiruutu 21"/>
          <p:cNvSpPr txBox="1"/>
          <p:nvPr/>
        </p:nvSpPr>
        <p:spPr>
          <a:xfrm>
            <a:off x="597910" y="4343288"/>
            <a:ext cx="18360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24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Standardointi</a:t>
            </a:r>
          </a:p>
        </p:txBody>
      </p:sp>
      <p:sp>
        <p:nvSpPr>
          <p:cNvPr id="28" name="Ellipsi 27"/>
          <p:cNvSpPr/>
          <p:nvPr/>
        </p:nvSpPr>
        <p:spPr>
          <a:xfrm>
            <a:off x="407368" y="3173993"/>
            <a:ext cx="1623162" cy="158281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i-FI" sz="16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Ellipsi 28"/>
          <p:cNvSpPr/>
          <p:nvPr/>
        </p:nvSpPr>
        <p:spPr>
          <a:xfrm>
            <a:off x="407368" y="4965417"/>
            <a:ext cx="1623162" cy="158281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i-FI" sz="14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4" name="Suora nuoliyhdysviiva 33"/>
          <p:cNvCxnSpPr/>
          <p:nvPr/>
        </p:nvCxnSpPr>
        <p:spPr>
          <a:xfrm>
            <a:off x="2279576" y="2154025"/>
            <a:ext cx="1516098" cy="0"/>
          </a:xfrm>
          <a:prstGeom prst="straightConnector1">
            <a:avLst/>
          </a:prstGeom>
          <a:ln w="120650">
            <a:tailEnd type="triangle"/>
          </a:ln>
        </p:spPr>
        <p:style>
          <a:lnRef idx="2">
            <a:schemeClr val="accent1"/>
          </a:lnRef>
          <a:fillRef idx="0">
            <a:schemeClr val="accent1"/>
          </a:fillRef>
          <a:effectRef idx="1">
            <a:schemeClr val="accent1"/>
          </a:effectRef>
          <a:fontRef idx="minor">
            <a:schemeClr val="tx1"/>
          </a:fontRef>
        </p:style>
      </p:cxnSp>
      <p:sp>
        <p:nvSpPr>
          <p:cNvPr id="35" name="Tekstiruutu 34"/>
          <p:cNvSpPr txBox="1"/>
          <p:nvPr/>
        </p:nvSpPr>
        <p:spPr>
          <a:xfrm>
            <a:off x="617737" y="3796121"/>
            <a:ext cx="1558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16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Standardointi</a:t>
            </a:r>
          </a:p>
        </p:txBody>
      </p:sp>
      <p:sp>
        <p:nvSpPr>
          <p:cNvPr id="36" name="Tekstiruutu 35"/>
          <p:cNvSpPr txBox="1"/>
          <p:nvPr/>
        </p:nvSpPr>
        <p:spPr>
          <a:xfrm>
            <a:off x="421431" y="5490746"/>
            <a:ext cx="24482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2400" b="0" i="0" u="none" strike="noStrike" kern="1200" cap="none" spc="0" normalizeH="0" baseline="0" noProof="0" dirty="0" smtClean="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POCit ja BC:t</a:t>
            </a:r>
          </a:p>
        </p:txBody>
      </p:sp>
      <p:cxnSp>
        <p:nvCxnSpPr>
          <p:cNvPr id="43" name="Suora nuoliyhdysviiva 42"/>
          <p:cNvCxnSpPr/>
          <p:nvPr/>
        </p:nvCxnSpPr>
        <p:spPr>
          <a:xfrm>
            <a:off x="2279576" y="3933056"/>
            <a:ext cx="1516098" cy="0"/>
          </a:xfrm>
          <a:prstGeom prst="straightConnector1">
            <a:avLst/>
          </a:prstGeom>
          <a:ln w="120650">
            <a:tailEnd type="triangle"/>
          </a:ln>
        </p:spPr>
        <p:style>
          <a:lnRef idx="2">
            <a:schemeClr val="accent1"/>
          </a:lnRef>
          <a:fillRef idx="0">
            <a:schemeClr val="accent1"/>
          </a:fillRef>
          <a:effectRef idx="1">
            <a:schemeClr val="accent1"/>
          </a:effectRef>
          <a:fontRef idx="minor">
            <a:schemeClr val="tx1"/>
          </a:fontRef>
        </p:style>
      </p:cxnSp>
      <p:sp>
        <p:nvSpPr>
          <p:cNvPr id="44" name="Tekstiruutu 43"/>
          <p:cNvSpPr txBox="1"/>
          <p:nvPr/>
        </p:nvSpPr>
        <p:spPr>
          <a:xfrm>
            <a:off x="3933529" y="3345500"/>
            <a:ext cx="65298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18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Yksittäisten dokumenttien tietosisältö noudattaa valittuja standardeja</a:t>
            </a:r>
          </a:p>
        </p:txBody>
      </p:sp>
      <p:sp>
        <p:nvSpPr>
          <p:cNvPr id="45" name="Tekstiruutu 44"/>
          <p:cNvSpPr txBox="1"/>
          <p:nvPr/>
        </p:nvSpPr>
        <p:spPr>
          <a:xfrm>
            <a:off x="3933529" y="3765343"/>
            <a:ext cx="65298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18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Siirrettävä tieto on laadukasta (validointi)</a:t>
            </a:r>
          </a:p>
        </p:txBody>
      </p:sp>
      <p:sp>
        <p:nvSpPr>
          <p:cNvPr id="46" name="Tekstiruutu 45"/>
          <p:cNvSpPr txBox="1"/>
          <p:nvPr/>
        </p:nvSpPr>
        <p:spPr>
          <a:xfrm>
            <a:off x="3933056" y="4204788"/>
            <a:ext cx="65298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i-FI" sz="1800" b="0" i="0" u="none" strike="noStrike" kern="1200" cap="none" spc="0" normalizeH="0" baseline="0" noProof="0" dirty="0" smtClean="0">
                <a:ln>
                  <a:noFill/>
                </a:ln>
                <a:solidFill>
                  <a:srgbClr val="000000">
                    <a:lumMod val="75000"/>
                    <a:lumOff val="25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Yhteentoimivuus ja siirrettävyys järjestelmien ja maiden välillä</a:t>
            </a:r>
          </a:p>
        </p:txBody>
      </p:sp>
    </p:spTree>
    <p:extLst>
      <p:ext uri="{BB962C8B-B14F-4D97-AF65-F5344CB8AC3E}">
        <p14:creationId xmlns:p14="http://schemas.microsoft.com/office/powerpoint/2010/main" val="96505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smtClean="0"/>
              <a:t>Kiitos!</a:t>
            </a:r>
          </a:p>
          <a:p>
            <a:endParaRPr lang="fi-FI" dirty="0"/>
          </a:p>
          <a:p>
            <a:endParaRPr lang="fi-FI" dirty="0" smtClean="0"/>
          </a:p>
          <a:p>
            <a:r>
              <a:rPr lang="fi-FI" sz="2400" dirty="0"/>
              <a:t>Franck Mertens, OTM</a:t>
            </a:r>
          </a:p>
          <a:p>
            <a:r>
              <a:rPr lang="fi-FI" sz="2400" dirty="0" smtClean="0"/>
              <a:t>Hankejohtaja</a:t>
            </a:r>
          </a:p>
          <a:p>
            <a:r>
              <a:rPr lang="fi-FI" sz="2400" dirty="0" smtClean="0"/>
              <a:t>Reaaliaikatalous (RTE)-hanke</a:t>
            </a:r>
            <a:endParaRPr lang="fi-FI" sz="2400" dirty="0"/>
          </a:p>
          <a:p>
            <a:r>
              <a:rPr lang="fi-FI" sz="2400" dirty="0" smtClean="0"/>
              <a:t>Patentti- </a:t>
            </a:r>
            <a:r>
              <a:rPr lang="fi-FI" sz="2400" dirty="0"/>
              <a:t>ja </a:t>
            </a:r>
            <a:r>
              <a:rPr lang="fi-FI" sz="2400" dirty="0" smtClean="0"/>
              <a:t>Rekisterihallitus</a:t>
            </a:r>
          </a:p>
          <a:p>
            <a:r>
              <a:rPr lang="fi-FI" sz="2400" dirty="0"/>
              <a:t>Yritykset ja </a:t>
            </a:r>
            <a:r>
              <a:rPr lang="fi-FI" sz="2400" dirty="0" smtClean="0"/>
              <a:t>yhteisöt</a:t>
            </a:r>
            <a:endParaRPr lang="fi-FI" sz="2400" dirty="0"/>
          </a:p>
          <a:p>
            <a:r>
              <a:rPr lang="fi-FI" sz="2400" dirty="0"/>
              <a:t>franck.mertens@prh.fi </a:t>
            </a:r>
          </a:p>
          <a:p>
            <a:r>
              <a:rPr lang="fi-FI" sz="2400" dirty="0"/>
              <a:t>www.prh.fi </a:t>
            </a:r>
          </a:p>
        </p:txBody>
      </p:sp>
      <p:sp>
        <p:nvSpPr>
          <p:cNvPr id="4" name="Dian numeron paikkamerkki 3"/>
          <p:cNvSpPr>
            <a:spLocks noGrp="1"/>
          </p:cNvSpPr>
          <p:nvPr>
            <p:ph type="sldNum" sz="quarter" idx="12"/>
          </p:nvPr>
        </p:nvSpPr>
        <p:spPr/>
        <p:txBody>
          <a:bodyPr/>
          <a:lstStyle/>
          <a:p>
            <a:fld id="{555576D1-30C2-43C4-8B4A-D6FCC1F068ED}" type="slidenum">
              <a:rPr lang="fi-FI" smtClean="0"/>
              <a:t>13</a:t>
            </a:fld>
            <a:endParaRPr lang="fi-FI"/>
          </a:p>
        </p:txBody>
      </p:sp>
    </p:spTree>
    <p:extLst>
      <p:ext uri="{BB962C8B-B14F-4D97-AF65-F5344CB8AC3E}">
        <p14:creationId xmlns:p14="http://schemas.microsoft.com/office/powerpoint/2010/main" val="280723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err="1" smtClean="0"/>
              <a:t>PRH:n</a:t>
            </a:r>
            <a:r>
              <a:rPr lang="fi-FI" dirty="0" smtClean="0"/>
              <a:t> Strategia</a:t>
            </a:r>
            <a:endParaRPr lang="fi-FI" dirty="0"/>
          </a:p>
        </p:txBody>
      </p:sp>
      <p:pic>
        <p:nvPicPr>
          <p:cNvPr id="5" name="Sisällön paikkamerkki 4"/>
          <p:cNvPicPr>
            <a:picLocks noGrp="1" noChangeAspect="1"/>
          </p:cNvPicPr>
          <p:nvPr>
            <p:ph idx="1"/>
          </p:nvPr>
        </p:nvPicPr>
        <p:blipFill>
          <a:blip r:embed="rId2"/>
          <a:stretch>
            <a:fillRect/>
          </a:stretch>
        </p:blipFill>
        <p:spPr>
          <a:xfrm>
            <a:off x="616953" y="1556792"/>
            <a:ext cx="6055111" cy="1866900"/>
          </a:xfrm>
          <a:prstGeom prst="rect">
            <a:avLst/>
          </a:prstGeom>
        </p:spPr>
      </p:pic>
      <p:sp>
        <p:nvSpPr>
          <p:cNvPr id="4" name="Dian numeron paikkamerkki 3"/>
          <p:cNvSpPr>
            <a:spLocks noGrp="1"/>
          </p:cNvSpPr>
          <p:nvPr>
            <p:ph type="sldNum" sz="quarter" idx="12"/>
          </p:nvPr>
        </p:nvSpPr>
        <p:spPr/>
        <p:txBody>
          <a:bodyPr/>
          <a:lstStyle/>
          <a:p>
            <a:fld id="{555576D1-30C2-43C4-8B4A-D6FCC1F068ED}" type="slidenum">
              <a:rPr lang="fi-FI" smtClean="0"/>
              <a:t>2</a:t>
            </a:fld>
            <a:endParaRPr lang="fi-FI"/>
          </a:p>
        </p:txBody>
      </p:sp>
      <p:sp>
        <p:nvSpPr>
          <p:cNvPr id="6" name="Tekstiruutu 5"/>
          <p:cNvSpPr txBox="1"/>
          <p:nvPr/>
        </p:nvSpPr>
        <p:spPr>
          <a:xfrm>
            <a:off x="7104112" y="1628800"/>
            <a:ext cx="4478288" cy="2554545"/>
          </a:xfrm>
          <a:prstGeom prst="rect">
            <a:avLst/>
          </a:prstGeom>
          <a:noFill/>
        </p:spPr>
        <p:txBody>
          <a:bodyPr wrap="square" rtlCol="0">
            <a:spAutoFit/>
          </a:bodyPr>
          <a:lstStyle/>
          <a:p>
            <a:r>
              <a:rPr lang="fi-FI" sz="1600" dirty="0">
                <a:solidFill>
                  <a:schemeClr val="bg1"/>
                </a:solidFill>
                <a:latin typeface="Arial" panose="020B0604020202020204" pitchFamily="34" charset="0"/>
                <a:ea typeface="Arial" panose="020B0604020202020204" pitchFamily="34" charset="0"/>
              </a:rPr>
              <a:t>PRH ylläpitää yhteiskunnalle tärkeitä tietovarantoja. Kaupparekisteri tuottaa, hallinnoi ja jakaa tietoja asiakkaille. Tilinpäätöstietojen rakenteellinen muoto mahdollistaa tietojen massakäsittelyn sekä jatkojalostamisen. Yhtenäisen taksonomian ansiosta tilinpäätöstietojen laatu paranee ja yhdenmukaistuu. Edelleen automatisoiduilla kirjapito-ohjelmilla varmistetaan tilinpäätöstietojen ajantasaisuus ja kattavuus</a:t>
            </a:r>
            <a:endParaRPr lang="fi-FI" sz="1600" dirty="0" smtClean="0">
              <a:solidFill>
                <a:schemeClr val="bg1"/>
              </a:solidFill>
            </a:endParaRPr>
          </a:p>
        </p:txBody>
      </p:sp>
      <p:pic>
        <p:nvPicPr>
          <p:cNvPr id="10" name="Kuva 9"/>
          <p:cNvPicPr>
            <a:picLocks noChangeAspect="1"/>
          </p:cNvPicPr>
          <p:nvPr/>
        </p:nvPicPr>
        <p:blipFill>
          <a:blip r:embed="rId3"/>
          <a:stretch>
            <a:fillRect/>
          </a:stretch>
        </p:blipFill>
        <p:spPr>
          <a:xfrm>
            <a:off x="4945933" y="4326649"/>
            <a:ext cx="7223472" cy="1790700"/>
          </a:xfrm>
          <a:prstGeom prst="rect">
            <a:avLst/>
          </a:prstGeom>
        </p:spPr>
      </p:pic>
      <p:sp>
        <p:nvSpPr>
          <p:cNvPr id="11" name="Tekstiruutu 10"/>
          <p:cNvSpPr txBox="1"/>
          <p:nvPr/>
        </p:nvSpPr>
        <p:spPr>
          <a:xfrm>
            <a:off x="609600" y="3573016"/>
            <a:ext cx="4046240" cy="2800767"/>
          </a:xfrm>
          <a:prstGeom prst="rect">
            <a:avLst/>
          </a:prstGeom>
          <a:noFill/>
        </p:spPr>
        <p:txBody>
          <a:bodyPr wrap="square" rtlCol="0">
            <a:spAutoFit/>
          </a:bodyPr>
          <a:lstStyle/>
          <a:p>
            <a:r>
              <a:rPr lang="fi-FI" sz="1600" dirty="0" err="1">
                <a:solidFill>
                  <a:schemeClr val="bg1"/>
                </a:solidFill>
              </a:rPr>
              <a:t>Digitalisaatio</a:t>
            </a:r>
            <a:r>
              <a:rPr lang="fi-FI" sz="1600" dirty="0">
                <a:solidFill>
                  <a:schemeClr val="bg1"/>
                </a:solidFill>
              </a:rPr>
              <a:t> tuo tehokkuutta sekä asiakkaiden että </a:t>
            </a:r>
            <a:r>
              <a:rPr lang="fi-FI" sz="1600" dirty="0" err="1">
                <a:solidFill>
                  <a:schemeClr val="bg1"/>
                </a:solidFill>
              </a:rPr>
              <a:t>PRH:n</a:t>
            </a:r>
            <a:r>
              <a:rPr lang="fi-FI" sz="1600" dirty="0">
                <a:solidFill>
                  <a:schemeClr val="bg1"/>
                </a:solidFill>
              </a:rPr>
              <a:t> omaan toimintaan. Validoinnin ansioista tilinpäätöstietojen manuaalinen tarkastaminen ei ole enää tarpeellista. Taksonomia mahdollistaa tietojen oikeellisuuden jolloin tilinpäätösten valvonnallinen työ vähenee. Yhtenäisen standardin avulla raportointitiedot pystytään toimittamaan yritysten ja yhteisöjen tietojärjestelmistä tai tieto-varastoista nopeasti ja vähällä työllä. </a:t>
            </a:r>
            <a:endParaRPr lang="fi-FI" sz="1600" dirty="0" smtClean="0">
              <a:solidFill>
                <a:schemeClr val="bg1"/>
              </a:solidFill>
            </a:endParaRPr>
          </a:p>
        </p:txBody>
      </p:sp>
    </p:spTree>
    <p:extLst>
      <p:ext uri="{BB962C8B-B14F-4D97-AF65-F5344CB8AC3E}">
        <p14:creationId xmlns:p14="http://schemas.microsoft.com/office/powerpoint/2010/main" val="80463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Tilinpäätökset kaupparekisterissä</a:t>
            </a:r>
            <a:endParaRPr lang="fi-FI" dirty="0"/>
          </a:p>
        </p:txBody>
      </p:sp>
      <p:sp>
        <p:nvSpPr>
          <p:cNvPr id="3" name="Sisällön paikkamerkki 2"/>
          <p:cNvSpPr>
            <a:spLocks noGrp="1"/>
          </p:cNvSpPr>
          <p:nvPr>
            <p:ph idx="1"/>
          </p:nvPr>
        </p:nvSpPr>
        <p:spPr/>
        <p:txBody>
          <a:bodyPr/>
          <a:lstStyle/>
          <a:p>
            <a:r>
              <a:rPr lang="fi-FI" dirty="0"/>
              <a:t>Kaupparekisteri on luonteeltaan yleiseen käyttöön tarkoitettu rekisteri. Jokaisella on oikeus saada tietoja rekisteriin merkityistä asioista. Sama julkisuus koskee myös kaupparekisteriin tehtyjä ilmoituksia liitteineen</a:t>
            </a:r>
            <a:r>
              <a:rPr lang="fi-FI" dirty="0" smtClean="0"/>
              <a:t>.</a:t>
            </a:r>
          </a:p>
          <a:p>
            <a:r>
              <a:rPr lang="fi-FI" dirty="0" smtClean="0"/>
              <a:t>Kaupparekisterin tehtävänä on mm. rekisteröidä tilinpäätökset ja julkaista ne elinkeinoelämän tarpeisiin</a:t>
            </a:r>
          </a:p>
          <a:p>
            <a:r>
              <a:rPr lang="fi-FI" dirty="0" smtClean="0"/>
              <a:t>Uudistetut verkkosivut tilinpäätöksistä: www.prh.fi-</a:t>
            </a:r>
            <a:r>
              <a:rPr lang="fi-FI" smtClean="0"/>
              <a:t>&gt;tilinpäätökset</a:t>
            </a:r>
            <a:endParaRPr lang="fi-FI" b="1" smtClean="0">
              <a:solidFill>
                <a:srgbClr val="FFFF00"/>
              </a:solidFill>
            </a:endParaRPr>
          </a:p>
        </p:txBody>
      </p:sp>
      <p:sp>
        <p:nvSpPr>
          <p:cNvPr id="4" name="Dian numeron paikkamerkki 3"/>
          <p:cNvSpPr>
            <a:spLocks noGrp="1"/>
          </p:cNvSpPr>
          <p:nvPr>
            <p:ph type="sldNum" sz="quarter" idx="12"/>
          </p:nvPr>
        </p:nvSpPr>
        <p:spPr/>
        <p:txBody>
          <a:bodyPr/>
          <a:lstStyle/>
          <a:p>
            <a:fld id="{555576D1-30C2-43C4-8B4A-D6FCC1F068ED}" type="slidenum">
              <a:rPr lang="fi-FI" smtClean="0"/>
              <a:t>3</a:t>
            </a:fld>
            <a:endParaRPr lang="fi-FI"/>
          </a:p>
        </p:txBody>
      </p:sp>
    </p:spTree>
    <p:extLst>
      <p:ext uri="{BB962C8B-B14F-4D97-AF65-F5344CB8AC3E}">
        <p14:creationId xmlns:p14="http://schemas.microsoft.com/office/powerpoint/2010/main" val="1394885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Tilinpäätöstiedot nyt</a:t>
            </a:r>
            <a:endParaRPr lang="fi-FI" dirty="0"/>
          </a:p>
        </p:txBody>
      </p:sp>
      <p:sp>
        <p:nvSpPr>
          <p:cNvPr id="3" name="Sisällön paikkamerkki 2"/>
          <p:cNvSpPr>
            <a:spLocks noGrp="1"/>
          </p:cNvSpPr>
          <p:nvPr>
            <p:ph idx="1"/>
          </p:nvPr>
        </p:nvSpPr>
        <p:spPr/>
        <p:txBody>
          <a:bodyPr/>
          <a:lstStyle/>
          <a:p>
            <a:pPr>
              <a:spcAft>
                <a:spcPts val="600"/>
              </a:spcAft>
            </a:pPr>
            <a:r>
              <a:rPr lang="fi-FI" sz="1800" dirty="0" smtClean="0"/>
              <a:t>Vuonna 2019 rekisteröitiin n. 230 000 tilinpäätöstä</a:t>
            </a:r>
          </a:p>
          <a:p>
            <a:pPr>
              <a:spcAft>
                <a:spcPts val="600"/>
              </a:spcAft>
            </a:pPr>
            <a:r>
              <a:rPr lang="fi-FI" sz="1800" dirty="0" smtClean="0"/>
              <a:t>Haasteita </a:t>
            </a:r>
            <a:r>
              <a:rPr lang="fi-FI" sz="1800" dirty="0"/>
              <a:t>reaaliaikatalouden näkökulmasta</a:t>
            </a:r>
          </a:p>
          <a:p>
            <a:pPr lvl="1">
              <a:spcAft>
                <a:spcPts val="600"/>
              </a:spcAft>
            </a:pPr>
            <a:r>
              <a:rPr lang="fi-FI" sz="1800" dirty="0"/>
              <a:t>Heikko velvoittavuus</a:t>
            </a:r>
          </a:p>
          <a:p>
            <a:pPr lvl="1">
              <a:spcAft>
                <a:spcPts val="600"/>
              </a:spcAft>
            </a:pPr>
            <a:r>
              <a:rPr lang="fi-FI" sz="1800" dirty="0"/>
              <a:t>Pitkä toimitusaika</a:t>
            </a:r>
          </a:p>
          <a:p>
            <a:pPr lvl="2">
              <a:spcAft>
                <a:spcPts val="600"/>
              </a:spcAft>
            </a:pPr>
            <a:r>
              <a:rPr lang="fi-FI" sz="1800" dirty="0"/>
              <a:t>Pisimmillään 8 kk tilikauden päättymisestä</a:t>
            </a:r>
          </a:p>
          <a:p>
            <a:pPr lvl="1">
              <a:spcAft>
                <a:spcPts val="600"/>
              </a:spcAft>
            </a:pPr>
            <a:r>
              <a:rPr lang="fi-FI" sz="1800" dirty="0"/>
              <a:t>Kankeat tehosteet</a:t>
            </a:r>
          </a:p>
          <a:p>
            <a:pPr lvl="2">
              <a:spcAft>
                <a:spcPts val="600"/>
              </a:spcAft>
            </a:pPr>
            <a:r>
              <a:rPr lang="fi-FI" sz="1800" dirty="0"/>
              <a:t>Rekisteripoisto ja </a:t>
            </a:r>
            <a:r>
              <a:rPr lang="fi-FI" sz="1800" dirty="0" smtClean="0"/>
              <a:t>uhkasakko</a:t>
            </a:r>
            <a:r>
              <a:rPr lang="fi-FI" sz="1800" dirty="0"/>
              <a:t>: menettelyjen kestot </a:t>
            </a:r>
            <a:r>
              <a:rPr lang="fi-FI" sz="1800" dirty="0" smtClean="0"/>
              <a:t>kuukausia</a:t>
            </a:r>
          </a:p>
          <a:p>
            <a:pPr lvl="3">
              <a:spcAft>
                <a:spcPts val="600"/>
              </a:spcAft>
            </a:pPr>
            <a:r>
              <a:rPr lang="fi-FI" sz="1800" smtClean="0"/>
              <a:t> 2019 Tilinpäätöspoistomenettelyissä </a:t>
            </a:r>
            <a:r>
              <a:rPr lang="fi-FI" sz="1800" dirty="0" smtClean="0"/>
              <a:t>poistettiin 19 850 Oy:tä ja </a:t>
            </a:r>
            <a:r>
              <a:rPr lang="fi-FI" sz="1800" dirty="0" err="1" smtClean="0"/>
              <a:t>Osk</a:t>
            </a:r>
            <a:r>
              <a:rPr lang="fi-FI" sz="1800" dirty="0" smtClean="0"/>
              <a:t>.</a:t>
            </a:r>
          </a:p>
          <a:p>
            <a:pPr lvl="2">
              <a:spcAft>
                <a:spcPts val="600"/>
              </a:spcAft>
            </a:pPr>
            <a:r>
              <a:rPr lang="fi-FI" sz="1800" dirty="0"/>
              <a:t>Viivästyneen tilinpäätöksen käsittelymaksu </a:t>
            </a:r>
            <a:r>
              <a:rPr lang="fi-FI" sz="1800" dirty="0" smtClean="0"/>
              <a:t>85€ (päättyneestä tilikaudesta 2019-&gt;)</a:t>
            </a:r>
            <a:endParaRPr lang="fi-FI" sz="1800" dirty="0"/>
          </a:p>
          <a:p>
            <a:pPr lvl="1">
              <a:spcAft>
                <a:spcPts val="600"/>
              </a:spcAft>
            </a:pPr>
            <a:r>
              <a:rPr lang="fi-FI" sz="1800" dirty="0"/>
              <a:t>Laatu ja käytettävyyshaasteet</a:t>
            </a:r>
          </a:p>
          <a:p>
            <a:pPr lvl="2">
              <a:spcAft>
                <a:spcPts val="600"/>
              </a:spcAft>
            </a:pPr>
            <a:r>
              <a:rPr lang="fi-FI" sz="1800" dirty="0"/>
              <a:t>Tilinpäätöstiedot kuvana – </a:t>
            </a:r>
            <a:r>
              <a:rPr lang="fi-FI" sz="1800" dirty="0" err="1"/>
              <a:t>pdf:t</a:t>
            </a:r>
            <a:r>
              <a:rPr lang="fi-FI" sz="1800" dirty="0"/>
              <a:t> </a:t>
            </a:r>
          </a:p>
          <a:p>
            <a:pPr lvl="2">
              <a:spcAft>
                <a:spcPts val="600"/>
              </a:spcAft>
            </a:pPr>
            <a:r>
              <a:rPr lang="fi-FI" sz="1800" dirty="0" err="1"/>
              <a:t>Virre</a:t>
            </a:r>
            <a:r>
              <a:rPr lang="fi-FI" sz="1800" dirty="0"/>
              <a:t> tietopalvelussa</a:t>
            </a:r>
          </a:p>
          <a:p>
            <a:pPr lvl="1"/>
            <a:endParaRPr lang="fi-FI" dirty="0"/>
          </a:p>
        </p:txBody>
      </p:sp>
      <p:sp>
        <p:nvSpPr>
          <p:cNvPr id="4" name="Dian numeron paikkamerkki 3"/>
          <p:cNvSpPr>
            <a:spLocks noGrp="1"/>
          </p:cNvSpPr>
          <p:nvPr>
            <p:ph type="sldNum" sz="quarter" idx="12"/>
          </p:nvPr>
        </p:nvSpPr>
        <p:spPr/>
        <p:txBody>
          <a:bodyPr/>
          <a:lstStyle/>
          <a:p>
            <a:fld id="{555576D1-30C2-43C4-8B4A-D6FCC1F068ED}" type="slidenum">
              <a:rPr lang="fi-FI" smtClean="0"/>
              <a:t>4</a:t>
            </a:fld>
            <a:endParaRPr lang="fi-FI"/>
          </a:p>
        </p:txBody>
      </p:sp>
    </p:spTree>
    <p:extLst>
      <p:ext uri="{BB962C8B-B14F-4D97-AF65-F5344CB8AC3E}">
        <p14:creationId xmlns:p14="http://schemas.microsoft.com/office/powerpoint/2010/main" val="50930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a:t>Tilinpäätösten rekisteröinti kaupparekisteriin</a:t>
            </a:r>
          </a:p>
        </p:txBody>
      </p:sp>
      <p:sp>
        <p:nvSpPr>
          <p:cNvPr id="3" name="Sisällön paikkamerkki 2"/>
          <p:cNvSpPr>
            <a:spLocks noGrp="1"/>
          </p:cNvSpPr>
          <p:nvPr>
            <p:ph idx="1"/>
          </p:nvPr>
        </p:nvSpPr>
        <p:spPr/>
        <p:txBody>
          <a:bodyPr/>
          <a:lstStyle/>
          <a:p>
            <a:r>
              <a:rPr lang="fi-FI" dirty="0"/>
              <a:t>Velvollisuus ilmoittaa tilinpäätös julkistettavaksi kaupparekisterissä vaihtelee yritysmuodoittain </a:t>
            </a:r>
          </a:p>
          <a:p>
            <a:r>
              <a:rPr lang="fi-FI" dirty="0"/>
              <a:t>Ilmoitusaika on 2 kk tilinpäätöksen vahvistamisesta</a:t>
            </a:r>
          </a:p>
          <a:p>
            <a:pPr lvl="1"/>
            <a:r>
              <a:rPr lang="fi-FI" dirty="0"/>
              <a:t>Tilinpäätös on vahvistettava 6 kk tilikauden päättymisestä</a:t>
            </a:r>
          </a:p>
          <a:p>
            <a:r>
              <a:rPr lang="fi-FI" dirty="0"/>
              <a:t>Tilinpäätöksen ilmoittaminen veroilmoituksen liitteenä </a:t>
            </a:r>
          </a:p>
          <a:p>
            <a:pPr lvl="1"/>
            <a:r>
              <a:rPr lang="fi-FI" dirty="0"/>
              <a:t>Sähköinen tai paperinen</a:t>
            </a:r>
          </a:p>
          <a:p>
            <a:pPr lvl="1"/>
            <a:r>
              <a:rPr lang="fi-FI" dirty="0"/>
              <a:t>Siirtyvät sähköisesti verohallinnosta kaupparekisteriin</a:t>
            </a:r>
          </a:p>
          <a:p>
            <a:endParaRPr lang="fi-FI" dirty="0"/>
          </a:p>
        </p:txBody>
      </p:sp>
      <p:sp>
        <p:nvSpPr>
          <p:cNvPr id="4" name="Dian numeron paikkamerkki 3"/>
          <p:cNvSpPr>
            <a:spLocks noGrp="1"/>
          </p:cNvSpPr>
          <p:nvPr>
            <p:ph type="sldNum" sz="quarter" idx="12"/>
          </p:nvPr>
        </p:nvSpPr>
        <p:spPr/>
        <p:txBody>
          <a:bodyPr/>
          <a:lstStyle/>
          <a:p>
            <a:fld id="{555576D1-30C2-43C4-8B4A-D6FCC1F068ED}" type="slidenum">
              <a:rPr lang="fi-FI" smtClean="0"/>
              <a:t>5</a:t>
            </a:fld>
            <a:endParaRPr lang="fi-FI"/>
          </a:p>
        </p:txBody>
      </p:sp>
    </p:spTree>
    <p:extLst>
      <p:ext uri="{BB962C8B-B14F-4D97-AF65-F5344CB8AC3E}">
        <p14:creationId xmlns:p14="http://schemas.microsoft.com/office/powerpoint/2010/main" val="2130707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PRH XBRL-projekti</a:t>
            </a:r>
            <a:endParaRPr lang="fi-FI" dirty="0"/>
          </a:p>
        </p:txBody>
      </p:sp>
      <p:sp>
        <p:nvSpPr>
          <p:cNvPr id="3" name="Sisällön paikkamerkki 2"/>
          <p:cNvSpPr>
            <a:spLocks noGrp="1"/>
          </p:cNvSpPr>
          <p:nvPr>
            <p:ph idx="1"/>
          </p:nvPr>
        </p:nvSpPr>
        <p:spPr/>
        <p:txBody>
          <a:bodyPr/>
          <a:lstStyle/>
          <a:p>
            <a:pPr>
              <a:spcAft>
                <a:spcPts val="600"/>
              </a:spcAft>
            </a:pPr>
            <a:r>
              <a:rPr lang="fi-FI" sz="2000" dirty="0" smtClean="0"/>
              <a:t>Projekti aloitettu 1.4.2018</a:t>
            </a:r>
          </a:p>
          <a:p>
            <a:pPr lvl="1">
              <a:spcAft>
                <a:spcPts val="600"/>
              </a:spcAft>
            </a:pPr>
            <a:r>
              <a:rPr lang="fi-FI" sz="2000" dirty="0" smtClean="0"/>
              <a:t>MVP rajapinta valmiina 4/2019 </a:t>
            </a:r>
          </a:p>
          <a:p>
            <a:pPr lvl="1">
              <a:spcAft>
                <a:spcPts val="600"/>
              </a:spcAft>
            </a:pPr>
            <a:r>
              <a:rPr lang="fi-FI" sz="2000" dirty="0" err="1" smtClean="0"/>
              <a:t>Fennoan</a:t>
            </a:r>
            <a:r>
              <a:rPr lang="fi-FI" sz="2000" dirty="0" smtClean="0"/>
              <a:t> järjestelmästä ensimmäinen </a:t>
            </a:r>
            <a:r>
              <a:rPr lang="fi-FI" sz="2000" dirty="0" err="1" smtClean="0"/>
              <a:t>ixbrl</a:t>
            </a:r>
            <a:r>
              <a:rPr lang="fi-FI" sz="2000" dirty="0" smtClean="0"/>
              <a:t>-muotoinen tilinpäätös rekisteriin</a:t>
            </a:r>
          </a:p>
          <a:p>
            <a:pPr>
              <a:spcAft>
                <a:spcPts val="600"/>
              </a:spcAft>
            </a:pPr>
            <a:r>
              <a:rPr lang="fi-FI" sz="2000" dirty="0" smtClean="0"/>
              <a:t>Suunnitelma </a:t>
            </a:r>
            <a:r>
              <a:rPr lang="fi-FI" sz="2000" dirty="0"/>
              <a:t>asioinnin kehittämiseksi siten, että tiedon laatukontrolleja kehitetään ja otetaan käyttöön vaiheittain vuoteen 2022 mennessä</a:t>
            </a:r>
          </a:p>
          <a:p>
            <a:pPr lvl="1">
              <a:spcAft>
                <a:spcPts val="600"/>
              </a:spcAft>
            </a:pPr>
            <a:r>
              <a:rPr lang="fi-FI" sz="2000" dirty="0"/>
              <a:t>Tilintarkastuskertomus </a:t>
            </a:r>
            <a:r>
              <a:rPr lang="fi-FI" sz="2000" dirty="0" smtClean="0"/>
              <a:t>(Taksonomia valmis)</a:t>
            </a:r>
          </a:p>
          <a:p>
            <a:pPr lvl="2">
              <a:spcAft>
                <a:spcPts val="600"/>
              </a:spcAft>
            </a:pPr>
            <a:r>
              <a:rPr lang="fi-FI" sz="2000" dirty="0" smtClean="0"/>
              <a:t>varmenteet</a:t>
            </a:r>
            <a:endParaRPr lang="fi-FI" sz="2000" dirty="0"/>
          </a:p>
          <a:p>
            <a:pPr lvl="1">
              <a:spcAft>
                <a:spcPts val="600"/>
              </a:spcAft>
            </a:pPr>
            <a:r>
              <a:rPr lang="fi-FI" sz="2000" dirty="0"/>
              <a:t>Sisällön validointi</a:t>
            </a:r>
          </a:p>
          <a:p>
            <a:pPr lvl="1">
              <a:spcAft>
                <a:spcPts val="600"/>
              </a:spcAft>
            </a:pPr>
            <a:r>
              <a:rPr lang="fi-FI" sz="2000" dirty="0"/>
              <a:t>Liitteet</a:t>
            </a:r>
          </a:p>
          <a:p>
            <a:pPr lvl="1">
              <a:spcAft>
                <a:spcPts val="600"/>
              </a:spcAft>
            </a:pPr>
            <a:r>
              <a:rPr lang="fi-FI" sz="2000" dirty="0"/>
              <a:t>Muiden yhtiömuotojen taksonomia</a:t>
            </a:r>
          </a:p>
          <a:p>
            <a:pPr>
              <a:spcAft>
                <a:spcPts val="600"/>
              </a:spcAft>
            </a:pPr>
            <a:r>
              <a:rPr lang="fi-FI" sz="2000" dirty="0"/>
              <a:t>Vastaanotamme ja tarjoamme laatukontrollien läpikäynyttä </a:t>
            </a:r>
            <a:r>
              <a:rPr lang="fi-FI" sz="2000" dirty="0" smtClean="0"/>
              <a:t>tilinpäätöstietoa vuoteen 2022 mennessä</a:t>
            </a:r>
            <a:endParaRPr lang="fi-FI" sz="2000" dirty="0"/>
          </a:p>
        </p:txBody>
      </p:sp>
      <p:sp>
        <p:nvSpPr>
          <p:cNvPr id="4" name="Dian numeron paikkamerkki 3"/>
          <p:cNvSpPr>
            <a:spLocks noGrp="1"/>
          </p:cNvSpPr>
          <p:nvPr>
            <p:ph type="sldNum" sz="quarter" idx="12"/>
          </p:nvPr>
        </p:nvSpPr>
        <p:spPr/>
        <p:txBody>
          <a:bodyPr/>
          <a:lstStyle/>
          <a:p>
            <a:fld id="{555576D1-30C2-43C4-8B4A-D6FCC1F068ED}" type="slidenum">
              <a:rPr lang="fi-FI" smtClean="0"/>
              <a:t>6</a:t>
            </a:fld>
            <a:endParaRPr lang="fi-FI"/>
          </a:p>
        </p:txBody>
      </p:sp>
    </p:spTree>
    <p:extLst>
      <p:ext uri="{BB962C8B-B14F-4D97-AF65-F5344CB8AC3E}">
        <p14:creationId xmlns:p14="http://schemas.microsoft.com/office/powerpoint/2010/main" val="750172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Tilinpäätöskokeilu</a:t>
            </a:r>
            <a:endParaRPr lang="fi-FI" dirty="0"/>
          </a:p>
        </p:txBody>
      </p:sp>
      <p:pic>
        <p:nvPicPr>
          <p:cNvPr id="6" name="Sisällön paikkamerkki 5"/>
          <p:cNvPicPr>
            <a:picLocks noGrp="1" noChangeAspect="1"/>
          </p:cNvPicPr>
          <p:nvPr>
            <p:ph idx="1"/>
          </p:nvPr>
        </p:nvPicPr>
        <p:blipFill>
          <a:blip r:embed="rId2"/>
          <a:stretch>
            <a:fillRect/>
          </a:stretch>
        </p:blipFill>
        <p:spPr>
          <a:xfrm>
            <a:off x="1559496" y="1216504"/>
            <a:ext cx="8712968" cy="4909659"/>
          </a:xfrm>
          <a:prstGeom prst="rect">
            <a:avLst/>
          </a:prstGeom>
        </p:spPr>
      </p:pic>
      <p:sp>
        <p:nvSpPr>
          <p:cNvPr id="4" name="Dian numeron paikkamerkki 3"/>
          <p:cNvSpPr>
            <a:spLocks noGrp="1"/>
          </p:cNvSpPr>
          <p:nvPr>
            <p:ph type="sldNum" sz="quarter" idx="12"/>
          </p:nvPr>
        </p:nvSpPr>
        <p:spPr/>
        <p:txBody>
          <a:bodyPr/>
          <a:lstStyle/>
          <a:p>
            <a:fld id="{555576D1-30C2-43C4-8B4A-D6FCC1F068ED}" type="slidenum">
              <a:rPr lang="fi-FI" smtClean="0"/>
              <a:t>7</a:t>
            </a:fld>
            <a:endParaRPr lang="fi-FI"/>
          </a:p>
        </p:txBody>
      </p:sp>
    </p:spTree>
    <p:extLst>
      <p:ext uri="{BB962C8B-B14F-4D97-AF65-F5344CB8AC3E}">
        <p14:creationId xmlns:p14="http://schemas.microsoft.com/office/powerpoint/2010/main" val="22999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XBRL rajapinta</a:t>
            </a:r>
            <a:endParaRPr lang="fi-FI" dirty="0"/>
          </a:p>
        </p:txBody>
      </p:sp>
      <p:sp>
        <p:nvSpPr>
          <p:cNvPr id="3" name="Sisällön paikkamerkki 2"/>
          <p:cNvSpPr>
            <a:spLocks noGrp="1"/>
          </p:cNvSpPr>
          <p:nvPr>
            <p:ph idx="1"/>
          </p:nvPr>
        </p:nvSpPr>
        <p:spPr/>
        <p:txBody>
          <a:bodyPr/>
          <a:lstStyle/>
          <a:p>
            <a:r>
              <a:rPr lang="fi-FI" sz="2000" dirty="0"/>
              <a:t>XBRL-vastaanottopalvelu on rajapinta, jonka kautta asiakas (yritys, tilitoimisto tai näiden puolesta toimiva kolmas taho) voi toimittaa </a:t>
            </a:r>
            <a:r>
              <a:rPr lang="fi-FI" sz="2000" dirty="0" err="1"/>
              <a:t>iXBRL</a:t>
            </a:r>
            <a:r>
              <a:rPr lang="fi-FI" sz="2000" dirty="0"/>
              <a:t>-muotoisen tilinpäätöksen metatietoineen </a:t>
            </a:r>
            <a:r>
              <a:rPr lang="fi-FI" sz="2000" dirty="0" err="1"/>
              <a:t>PRH:n</a:t>
            </a:r>
            <a:r>
              <a:rPr lang="fi-FI" sz="2000" dirty="0"/>
              <a:t> kaupparekisteriin</a:t>
            </a:r>
            <a:r>
              <a:rPr lang="fi-FI" sz="2000" dirty="0" smtClean="0"/>
              <a:t>.</a:t>
            </a:r>
          </a:p>
          <a:p>
            <a:r>
              <a:rPr lang="fi-FI" sz="2000" dirty="0" smtClean="0"/>
              <a:t>Rajapinta avoinna 24/7</a:t>
            </a:r>
          </a:p>
          <a:p>
            <a:r>
              <a:rPr lang="fi-FI" sz="2000" dirty="0" smtClean="0"/>
              <a:t>PRH </a:t>
            </a:r>
            <a:r>
              <a:rPr lang="fi-FI" sz="2000" dirty="0"/>
              <a:t>tarjoaa testipalvelimen rajapinnan testausta </a:t>
            </a:r>
            <a:r>
              <a:rPr lang="fi-FI" sz="2000" dirty="0" smtClean="0"/>
              <a:t>varten</a:t>
            </a:r>
          </a:p>
          <a:p>
            <a:r>
              <a:rPr lang="fi-FI" sz="2000" dirty="0"/>
              <a:t>Palvelurajapinta on toteutettu </a:t>
            </a:r>
            <a:r>
              <a:rPr lang="fi-FI" sz="2000" dirty="0" smtClean="0"/>
              <a:t>REST-periaatteella</a:t>
            </a:r>
          </a:p>
          <a:p>
            <a:r>
              <a:rPr lang="fi-FI" sz="2000" dirty="0" smtClean="0"/>
              <a:t>Rajapinta tukee osakeyhtiöiden taksonomiaa</a:t>
            </a:r>
          </a:p>
          <a:p>
            <a:pPr lvl="1"/>
            <a:r>
              <a:rPr lang="fi-FI" sz="2000" dirty="0" smtClean="0"/>
              <a:t>Tukee konsernitilipäätöksiä FAS-säännöstön mukaisesti</a:t>
            </a:r>
          </a:p>
          <a:p>
            <a:r>
              <a:rPr lang="fi-FI" sz="2000" dirty="0" smtClean="0"/>
              <a:t>IP avaukset</a:t>
            </a:r>
          </a:p>
          <a:p>
            <a:pPr marL="0" indent="0">
              <a:buNone/>
            </a:pPr>
            <a:endParaRPr lang="fi-FI" dirty="0" smtClean="0"/>
          </a:p>
          <a:p>
            <a:endParaRPr lang="fi-FI" dirty="0"/>
          </a:p>
        </p:txBody>
      </p:sp>
      <p:sp>
        <p:nvSpPr>
          <p:cNvPr id="4" name="Dian numeron paikkamerkki 3"/>
          <p:cNvSpPr>
            <a:spLocks noGrp="1"/>
          </p:cNvSpPr>
          <p:nvPr>
            <p:ph type="sldNum" sz="quarter" idx="12"/>
          </p:nvPr>
        </p:nvSpPr>
        <p:spPr/>
        <p:txBody>
          <a:bodyPr/>
          <a:lstStyle/>
          <a:p>
            <a:fld id="{555576D1-30C2-43C4-8B4A-D6FCC1F068ED}" type="slidenum">
              <a:rPr lang="fi-FI" smtClean="0"/>
              <a:t>8</a:t>
            </a:fld>
            <a:endParaRPr lang="fi-FI"/>
          </a:p>
        </p:txBody>
      </p:sp>
    </p:spTree>
    <p:extLst>
      <p:ext uri="{BB962C8B-B14F-4D97-AF65-F5344CB8AC3E}">
        <p14:creationId xmlns:p14="http://schemas.microsoft.com/office/powerpoint/2010/main" val="404293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XBRL-rajapinta</a:t>
            </a:r>
            <a:endParaRPr lang="fi-FI" dirty="0"/>
          </a:p>
        </p:txBody>
      </p:sp>
      <p:sp>
        <p:nvSpPr>
          <p:cNvPr id="3" name="Sisällön paikkamerkki 2"/>
          <p:cNvSpPr>
            <a:spLocks noGrp="1"/>
          </p:cNvSpPr>
          <p:nvPr>
            <p:ph idx="1"/>
          </p:nvPr>
        </p:nvSpPr>
        <p:spPr/>
        <p:txBody>
          <a:bodyPr/>
          <a:lstStyle/>
          <a:p>
            <a:r>
              <a:rPr lang="fi-FI" dirty="0"/>
              <a:t>Yksinkertainen validointi</a:t>
            </a:r>
          </a:p>
          <a:p>
            <a:pPr lvl="1"/>
            <a:r>
              <a:rPr lang="fi-FI" dirty="0"/>
              <a:t>Sisältö</a:t>
            </a:r>
          </a:p>
          <a:p>
            <a:pPr lvl="1"/>
            <a:r>
              <a:rPr lang="fi-FI" dirty="0" err="1"/>
              <a:t>ristiinvalidointi</a:t>
            </a:r>
            <a:r>
              <a:rPr lang="fi-FI" dirty="0"/>
              <a:t> (</a:t>
            </a:r>
            <a:r>
              <a:rPr lang="fi-FI" dirty="0" err="1"/>
              <a:t>meta</a:t>
            </a:r>
            <a:r>
              <a:rPr lang="fi-FI" dirty="0"/>
              <a:t> </a:t>
            </a:r>
            <a:r>
              <a:rPr lang="fi-FI" dirty="0" err="1"/>
              <a:t>vs</a:t>
            </a:r>
            <a:r>
              <a:rPr lang="fi-FI" dirty="0"/>
              <a:t> sisältö)</a:t>
            </a:r>
          </a:p>
          <a:p>
            <a:pPr lvl="1"/>
            <a:r>
              <a:rPr lang="fi-FI" dirty="0" err="1" smtClean="0"/>
              <a:t>schema</a:t>
            </a:r>
            <a:r>
              <a:rPr lang="fi-FI" dirty="0" smtClean="0"/>
              <a:t>-validointi</a:t>
            </a:r>
            <a:endParaRPr lang="fi-FI" dirty="0"/>
          </a:p>
          <a:p>
            <a:r>
              <a:rPr lang="fi-FI" dirty="0" err="1"/>
              <a:t>Autentikoituminen</a:t>
            </a:r>
            <a:r>
              <a:rPr lang="fi-FI" dirty="0"/>
              <a:t> salasanalla ja käyttäjätunnuksella</a:t>
            </a:r>
          </a:p>
          <a:p>
            <a:r>
              <a:rPr lang="fi-FI" dirty="0"/>
              <a:t>Rajapinta palauttaa </a:t>
            </a:r>
            <a:r>
              <a:rPr lang="fi-FI" dirty="0" smtClean="0"/>
              <a:t>vastauksen tilinpäätöksen toimittamisesta</a:t>
            </a:r>
            <a:endParaRPr lang="fi-FI" dirty="0"/>
          </a:p>
          <a:p>
            <a:r>
              <a:rPr lang="fi-FI" dirty="0"/>
              <a:t>Rajapintakuvaus ja RAML-kuvaus tullaan julkaisemaan </a:t>
            </a:r>
            <a:r>
              <a:rPr lang="fi-FI" dirty="0" err="1" smtClean="0"/>
              <a:t>PRH:n</a:t>
            </a:r>
            <a:r>
              <a:rPr lang="fi-FI" dirty="0" smtClean="0"/>
              <a:t> </a:t>
            </a:r>
            <a:r>
              <a:rPr lang="fi-FI" dirty="0"/>
              <a:t>kotisivuilla</a:t>
            </a:r>
          </a:p>
          <a:p>
            <a:pPr lvl="1"/>
            <a:r>
              <a:rPr lang="fi-FI" dirty="0" smtClean="0"/>
              <a:t>on </a:t>
            </a:r>
            <a:r>
              <a:rPr lang="fi-FI" dirty="0"/>
              <a:t>saatavilla kaikille halukkaille</a:t>
            </a:r>
          </a:p>
        </p:txBody>
      </p:sp>
      <p:sp>
        <p:nvSpPr>
          <p:cNvPr id="4" name="Dian numeron paikkamerkki 3"/>
          <p:cNvSpPr>
            <a:spLocks noGrp="1"/>
          </p:cNvSpPr>
          <p:nvPr>
            <p:ph type="sldNum" sz="quarter" idx="12"/>
          </p:nvPr>
        </p:nvSpPr>
        <p:spPr/>
        <p:txBody>
          <a:bodyPr/>
          <a:lstStyle/>
          <a:p>
            <a:fld id="{555576D1-30C2-43C4-8B4A-D6FCC1F068ED}" type="slidenum">
              <a:rPr lang="fi-FI" smtClean="0"/>
              <a:t>9</a:t>
            </a:fld>
            <a:endParaRPr lang="fi-FI"/>
          </a:p>
        </p:txBody>
      </p:sp>
    </p:spTree>
    <p:extLst>
      <p:ext uri="{BB962C8B-B14F-4D97-AF65-F5344CB8AC3E}">
        <p14:creationId xmlns:p14="http://schemas.microsoft.com/office/powerpoint/2010/main" val="1203093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entti- ja rekisterihallitus">
  <a:themeElements>
    <a:clrScheme name="PRH">
      <a:dk1>
        <a:srgbClr val="5A5A5B"/>
      </a:dk1>
      <a:lt1>
        <a:sysClr val="window" lastClr="FFFFFF"/>
      </a:lt1>
      <a:dk2>
        <a:srgbClr val="000000"/>
      </a:dk2>
      <a:lt2>
        <a:srgbClr val="BFBFBF"/>
      </a:lt2>
      <a:accent1>
        <a:srgbClr val="154FA4"/>
      </a:accent1>
      <a:accent2>
        <a:srgbClr val="D151A9"/>
      </a:accent2>
      <a:accent3>
        <a:srgbClr val="1CB0DA"/>
      </a:accent3>
      <a:accent4>
        <a:srgbClr val="1F3383"/>
      </a:accent4>
      <a:accent5>
        <a:srgbClr val="7F0AAA"/>
      </a:accent5>
      <a:accent6>
        <a:srgbClr val="0071B6"/>
      </a:accent6>
      <a:hlink>
        <a:srgbClr val="0072B9"/>
      </a:hlink>
      <a:folHlink>
        <a:srgbClr val="00B8D0"/>
      </a:folHlink>
    </a:clrScheme>
    <a:fontScheme name="Patenttti- ja rekisterihallit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rgbClr val="5A5A5B"/>
            </a:solidFill>
          </a:defRPr>
        </a:defPPr>
      </a:lstStyle>
    </a:txDef>
  </a:objectDefaults>
  <a:extraClrSchemeLst/>
  <a:extLst>
    <a:ext uri="{05A4C25C-085E-4340-85A3-A5531E510DB2}">
      <thm15:themeFamily xmlns:thm15="http://schemas.microsoft.com/office/thememl/2012/main" name="PRH esitysmalli.potx" id="{9C491D27-0BBE-4422-A6F0-F19A2FA85E97}" vid="{F210F512-0D0F-4C37-A5E5-8CAF809B7C02}"/>
    </a:ext>
  </a:extLst>
</a:theme>
</file>

<file path=ppt/theme/theme2.xml><?xml version="1.0" encoding="utf-8"?>
<a:theme xmlns:a="http://schemas.openxmlformats.org/drawingml/2006/main" name="1_Office-tema">
  <a:themeElements>
    <a:clrScheme name="NSG">
      <a:dk1>
        <a:srgbClr val="000000"/>
      </a:dk1>
      <a:lt1>
        <a:srgbClr val="FFFFFF"/>
      </a:lt1>
      <a:dk2>
        <a:srgbClr val="F0F0F0"/>
      </a:dk2>
      <a:lt2>
        <a:srgbClr val="FFFFFF"/>
      </a:lt2>
      <a:accent1>
        <a:srgbClr val="3BA03B"/>
      </a:accent1>
      <a:accent2>
        <a:srgbClr val="2CC7DC"/>
      </a:accent2>
      <a:accent3>
        <a:srgbClr val="FD6363"/>
      </a:accent3>
      <a:accent4>
        <a:srgbClr val="C8C8C8"/>
      </a:accent4>
      <a:accent5>
        <a:srgbClr val="FFFFF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defPPr algn="ctr">
          <a:spcAft>
            <a:spcPts val="600"/>
          </a:spcAft>
          <a:defRPr sz="2000" dirty="0" err="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defPPr>
      </a:lstStyle>
      <a:style>
        <a:lnRef idx="0">
          <a:scrgbClr r="0" g="0" b="0"/>
        </a:lnRef>
        <a:fillRef idx="0">
          <a:scrgbClr r="0" g="0" b="0"/>
        </a:fillRef>
        <a:effectRef idx="0">
          <a:scrgbClr r="0" g="0" b="0"/>
        </a:effectRef>
        <a:fontRef idx="minor">
          <a:schemeClr val="lt1"/>
        </a:fontRef>
      </a:style>
    </a:spDef>
    <a:txDef>
      <a:spPr>
        <a:noFill/>
      </a:spPr>
      <a:bodyPr wrap="square" rtlCol="0">
        <a:spAutoFit/>
      </a:bodyPr>
      <a:lstStyle>
        <a:defPPr>
          <a:spcAft>
            <a:spcPts val="1000"/>
          </a:spcAft>
          <a:defRPr sz="2400" dirty="0" err="1"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bol_arbetsmaterial internt_mall.potx" id="{043B34EF-E4C3-498A-B28A-FBDD84FC4860}" vid="{5A331241-A966-41DF-AA26-CA6B5D0CFE8C}"/>
    </a:ext>
  </a:extLst>
</a:theme>
</file>

<file path=ppt/theme/theme3.xml><?xml version="1.0" encoding="utf-8"?>
<a:theme xmlns:a="http://schemas.openxmlformats.org/drawingml/2006/main" name="Office-tema">
  <a:themeElements>
    <a:clrScheme name="NSG">
      <a:dk1>
        <a:srgbClr val="000000"/>
      </a:dk1>
      <a:lt1>
        <a:srgbClr val="FFFFFF"/>
      </a:lt1>
      <a:dk2>
        <a:srgbClr val="F0F0F0"/>
      </a:dk2>
      <a:lt2>
        <a:srgbClr val="FFFFFF"/>
      </a:lt2>
      <a:accent1>
        <a:srgbClr val="3BA03B"/>
      </a:accent1>
      <a:accent2>
        <a:srgbClr val="2CC7DC"/>
      </a:accent2>
      <a:accent3>
        <a:srgbClr val="FD6363"/>
      </a:accent3>
      <a:accent4>
        <a:srgbClr val="C8C8C8"/>
      </a:accent4>
      <a:accent5>
        <a:srgbClr val="FFFFF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36000" rIns="36000" bIns="90000" numCol="1" spcCol="0" rtlCol="0" fromWordArt="0" anchor="ctr" anchorCtr="0" forceAA="0" compatLnSpc="1">
        <a:prstTxWarp prst="textNoShape">
          <a:avLst/>
        </a:prstTxWarp>
        <a:noAutofit/>
      </a:bodyPr>
      <a:lstStyle>
        <a:defPPr algn="ctr">
          <a:spcAft>
            <a:spcPts val="600"/>
          </a:spcAft>
          <a:defRPr sz="2000" dirty="0" err="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defPPr>
      </a:lstStyle>
      <a:style>
        <a:lnRef idx="0">
          <a:scrgbClr r="0" g="0" b="0"/>
        </a:lnRef>
        <a:fillRef idx="0">
          <a:scrgbClr r="0" g="0" b="0"/>
        </a:fillRef>
        <a:effectRef idx="0">
          <a:scrgbClr r="0" g="0" b="0"/>
        </a:effectRef>
        <a:fontRef idx="minor">
          <a:schemeClr val="lt1"/>
        </a:fontRef>
      </a:style>
    </a:spDef>
    <a:txDef>
      <a:spPr>
        <a:noFill/>
      </a:spPr>
      <a:bodyPr wrap="square" rtlCol="0">
        <a:spAutoFit/>
      </a:bodyPr>
      <a:lstStyle>
        <a:defPPr>
          <a:spcAft>
            <a:spcPts val="1000"/>
          </a:spcAft>
          <a:defRPr sz="2400" dirty="0" err="1"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NSG_template  -  Read-Only" id="{7DEFB57C-6B55-4143-AE89-A177BC08EEB4}" vid="{170570F5-BE97-0F4F-AD2C-3CD4A4727F6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PRH_esitysmalli</Template>
  <TotalTime>508</TotalTime>
  <Words>822</Words>
  <Application>Microsoft Office PowerPoint</Application>
  <PresentationFormat>Laajakuva</PresentationFormat>
  <Paragraphs>125</Paragraphs>
  <Slides>13</Slides>
  <Notes>1</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13</vt:i4>
      </vt:variant>
    </vt:vector>
  </HeadingPairs>
  <TitlesOfParts>
    <vt:vector size="22" baseType="lpstr">
      <vt:lpstr>Arial</vt:lpstr>
      <vt:lpstr>Calibri</vt:lpstr>
      <vt:lpstr>Courier New</vt:lpstr>
      <vt:lpstr>Helvetica Neue Light</vt:lpstr>
      <vt:lpstr>Open Sans Light</vt:lpstr>
      <vt:lpstr>Wingdings</vt:lpstr>
      <vt:lpstr>Patentti- ja rekisterihallitus</vt:lpstr>
      <vt:lpstr>1_Office-tema</vt:lpstr>
      <vt:lpstr>Office-tema</vt:lpstr>
      <vt:lpstr>XBRL-muotoinen sähköinen tilinpäätös</vt:lpstr>
      <vt:lpstr>PRH:n Strategia</vt:lpstr>
      <vt:lpstr>Tilinpäätökset kaupparekisterissä</vt:lpstr>
      <vt:lpstr>Tilinpäätöstiedot nyt</vt:lpstr>
      <vt:lpstr>Tilinpäätösten rekisteröinti kaupparekisteriin</vt:lpstr>
      <vt:lpstr>PRH XBRL-projekti</vt:lpstr>
      <vt:lpstr>Tilinpäätöskokeilu</vt:lpstr>
      <vt:lpstr>XBRL rajapinta</vt:lpstr>
      <vt:lpstr>XBRL-rajapinta</vt:lpstr>
      <vt:lpstr>Nordic Smart Government 3.0</vt:lpstr>
      <vt:lpstr>PowerPoint-esitys</vt:lpstr>
      <vt:lpstr>NSG 3.0 hankkeen ydin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Anna-Liisa Viinikka</dc:creator>
  <cp:lastModifiedBy>Franck Mertens</cp:lastModifiedBy>
  <cp:revision>51</cp:revision>
  <dcterms:created xsi:type="dcterms:W3CDTF">2019-04-01T06:59:36Z</dcterms:created>
  <dcterms:modified xsi:type="dcterms:W3CDTF">2020-03-25T07:04:34Z</dcterms:modified>
</cp:coreProperties>
</file>