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6" r:id="rId2"/>
    <p:sldId id="320" r:id="rId3"/>
    <p:sldId id="319" r:id="rId4"/>
    <p:sldId id="323" r:id="rId5"/>
    <p:sldId id="317" r:id="rId6"/>
    <p:sldId id="321" r:id="rId7"/>
    <p:sldId id="322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B63C"/>
    <a:srgbClr val="7E4282"/>
    <a:srgbClr val="EAE2ED"/>
    <a:srgbClr val="BC9FBE"/>
    <a:srgbClr val="5F3162"/>
    <a:srgbClr val="3F2241"/>
    <a:srgbClr val="FAFBF6"/>
    <a:srgbClr val="F0F3E2"/>
    <a:srgbClr val="7D8E28"/>
    <a:srgbClr val="697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napToGrid="0">
      <p:cViewPr varScale="1">
        <p:scale>
          <a:sx n="63" d="100"/>
          <a:sy n="63" d="100"/>
        </p:scale>
        <p:origin x="96" y="12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523DD-8CAF-47AF-87DB-085BC14CEBC8}" type="datetimeFigureOut">
              <a:rPr lang="en-GB" smtClean="0"/>
              <a:t>23/02/2022</a:t>
            </a:fld>
            <a:endParaRPr lang="en-GB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9CC6A-3BE1-4809-8D66-82C1E63E6C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22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8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0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9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slide En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bild 11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lIns="0" bIns="432000" anchor="b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600"/>
            </a:lvl1pPr>
          </a:lstStyle>
          <a:p>
            <a:r>
              <a:rPr lang="sv-SE" dirty="0"/>
              <a:t>Drag a </a:t>
            </a:r>
            <a:r>
              <a:rPr lang="sv-SE" dirty="0" err="1"/>
              <a:t>picture</a:t>
            </a:r>
            <a:r>
              <a:rPr lang="sv-SE" dirty="0"/>
              <a:t> or </a:t>
            </a: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image.</a:t>
            </a:r>
            <a:endParaRPr lang="en-GB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0"/>
            <a:ext cx="5981700" cy="5762625"/>
          </a:xfrm>
          <a:blipFill dpi="0" rotWithShape="1">
            <a:blip r:embed="rId2">
              <a:alphaModFix amt="90000"/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479425" y="1270714"/>
            <a:ext cx="4787900" cy="1579561"/>
          </a:xfrm>
        </p:spPr>
        <p:txBody>
          <a:bodyPr anchor="t">
            <a:normAutofit/>
          </a:bodyPr>
          <a:lstStyle>
            <a:lvl1pPr algn="l">
              <a:defRPr sz="3600"/>
            </a:lvl1pPr>
          </a:lstStyle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488950" y="2956639"/>
            <a:ext cx="4787900" cy="123666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template for sub-heading format</a:t>
            </a: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488950" y="4425586"/>
            <a:ext cx="2743200" cy="590549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sv-SE" dirty="0" err="1"/>
              <a:t>Name</a:t>
            </a:r>
            <a:r>
              <a:rPr lang="sv-SE" dirty="0"/>
              <a:t> and date</a:t>
            </a:r>
          </a:p>
        </p:txBody>
      </p:sp>
    </p:spTree>
    <p:extLst>
      <p:ext uri="{BB962C8B-B14F-4D97-AF65-F5344CB8AC3E}">
        <p14:creationId xmlns:p14="http://schemas.microsoft.com/office/powerpoint/2010/main" val="210083915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Agenda Purp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5708" y="256547"/>
            <a:ext cx="492389" cy="492389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7C4182"/>
                </a:solidFill>
              </a:defRPr>
            </a:lvl1pPr>
          </a:lstStyle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479424" y="2276475"/>
            <a:ext cx="6804025" cy="3960813"/>
          </a:xfrm>
        </p:spPr>
        <p:txBody>
          <a:bodyPr>
            <a:normAutofit/>
          </a:bodyPr>
          <a:lstStyle>
            <a:lvl1pPr marL="444500" indent="-444500">
              <a:buFontTx/>
              <a:buBlip>
                <a:blip r:embed="rId4"/>
              </a:buBlip>
              <a:defRPr sz="3200">
                <a:solidFill>
                  <a:srgbClr val="7C4182"/>
                </a:solidFill>
              </a:defRPr>
            </a:lvl1pPr>
          </a:lstStyle>
          <a:p>
            <a:pPr lvl="0"/>
            <a:r>
              <a:rPr lang="en-US" dirty="0"/>
              <a:t>Click here to change the format of the background text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8D9A-98AA-4315-B065-B9F8EB1F826D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9783356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331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lane header - Ocean">
    <p:bg>
      <p:bgPr>
        <a:solidFill>
          <a:srgbClr val="008F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5708" y="256547"/>
            <a:ext cx="492389" cy="492389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700651" y="1665288"/>
            <a:ext cx="6790699" cy="3527424"/>
          </a:xfrm>
        </p:spPr>
        <p:txBody>
          <a:bodyPr anchor="ctr"/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F8D9A-98AA-4315-B065-B9F8EB1F826D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21"/>
          <a:stretch/>
        </p:blipFill>
        <p:spPr>
          <a:xfrm>
            <a:off x="10062633" y="6400800"/>
            <a:ext cx="1640588" cy="18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493148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lane header - Sa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700651" y="1665288"/>
            <a:ext cx="6790699" cy="3527424"/>
          </a:xfrm>
        </p:spPr>
        <p:txBody>
          <a:bodyPr anchor="ctr"/>
          <a:lstStyle>
            <a:lvl1pPr algn="ct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8D9A-98AA-4315-B065-B9F8EB1F826D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502"/>
          <a:stretch/>
        </p:blipFill>
        <p:spPr>
          <a:xfrm>
            <a:off x="10064738" y="6400800"/>
            <a:ext cx="1641235" cy="184558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5709" y="256547"/>
            <a:ext cx="492389" cy="49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016370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1_Plane header - Ocean"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377"/>
          <a:stretch/>
        </p:blipFill>
        <p:spPr>
          <a:xfrm>
            <a:off x="10062633" y="6375633"/>
            <a:ext cx="1640588" cy="210553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5708" y="256547"/>
            <a:ext cx="492389" cy="492389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700651" y="1665288"/>
            <a:ext cx="6790699" cy="3527424"/>
          </a:xfrm>
        </p:spPr>
        <p:txBody>
          <a:bodyPr anchor="ctr"/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F8D9A-98AA-4315-B065-B9F8EB1F826D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5882100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3_Plane header - Ocea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700651" y="1665288"/>
            <a:ext cx="6790699" cy="3527424"/>
          </a:xfrm>
        </p:spPr>
        <p:txBody>
          <a:bodyPr anchor="ctr"/>
          <a:lstStyle>
            <a:lvl1pPr algn="ctr">
              <a:defRPr sz="5400">
                <a:solidFill>
                  <a:srgbClr val="7C4182"/>
                </a:solidFill>
              </a:defRPr>
            </a:lvl1pPr>
          </a:lstStyle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F8D9A-98AA-4315-B065-B9F8EB1F826D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5709" y="256548"/>
            <a:ext cx="492389" cy="49238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502"/>
          <a:stretch/>
        </p:blipFill>
        <p:spPr>
          <a:xfrm>
            <a:off x="10064738" y="6400800"/>
            <a:ext cx="1641235" cy="18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245607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2_Plane header - Ocea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5708" y="256547"/>
            <a:ext cx="492389" cy="492389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700651" y="1665288"/>
            <a:ext cx="6790699" cy="3527424"/>
          </a:xfrm>
        </p:spPr>
        <p:txBody>
          <a:bodyPr anchor="ctr"/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F8D9A-98AA-4315-B065-B9F8EB1F826D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21"/>
          <a:stretch/>
        </p:blipFill>
        <p:spPr>
          <a:xfrm>
            <a:off x="10062633" y="6400800"/>
            <a:ext cx="1640588" cy="18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601397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lane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700651" y="1665288"/>
            <a:ext cx="6790699" cy="3527424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8D9A-98AA-4315-B065-B9F8EB1F826D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22705743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er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Click here to change the format of the background text</a:t>
            </a:r>
            <a:endParaRPr lang="sv-SE" dirty="0"/>
          </a:p>
          <a:p>
            <a:pPr lvl="1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two</a:t>
            </a:r>
            <a:endParaRPr lang="sv-SE" dirty="0"/>
          </a:p>
          <a:p>
            <a:pPr lvl="2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three</a:t>
            </a:r>
            <a:endParaRPr lang="sv-SE" dirty="0"/>
          </a:p>
          <a:p>
            <a:pPr lvl="3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four</a:t>
            </a:r>
            <a:endParaRPr lang="sv-SE" dirty="0"/>
          </a:p>
          <a:p>
            <a:pPr lvl="4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five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8D9A-98AA-4315-B065-B9F8EB1F826D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15135166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x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479424" y="2276475"/>
            <a:ext cx="5421993" cy="3551569"/>
          </a:xfrm>
        </p:spPr>
        <p:txBody>
          <a:bodyPr/>
          <a:lstStyle/>
          <a:p>
            <a:pPr lvl="0"/>
            <a:r>
              <a:rPr lang="en-US" dirty="0"/>
              <a:t>Click here to change the format of the background text</a:t>
            </a:r>
            <a:endParaRPr lang="sv-SE" dirty="0"/>
          </a:p>
          <a:p>
            <a:pPr lvl="1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two</a:t>
            </a:r>
            <a:endParaRPr lang="sv-SE" dirty="0"/>
          </a:p>
          <a:p>
            <a:pPr lvl="2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three</a:t>
            </a:r>
            <a:endParaRPr lang="sv-SE" dirty="0"/>
          </a:p>
          <a:p>
            <a:pPr lvl="3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four</a:t>
            </a:r>
            <a:endParaRPr lang="sv-SE" dirty="0"/>
          </a:p>
          <a:p>
            <a:pPr lvl="4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five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8D9A-98AA-4315-B065-B9F8EB1F82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innehåll 2"/>
          <p:cNvSpPr>
            <a:spLocks noGrp="1"/>
          </p:cNvSpPr>
          <p:nvPr>
            <p:ph idx="13" hasCustomPrompt="1"/>
          </p:nvPr>
        </p:nvSpPr>
        <p:spPr>
          <a:xfrm>
            <a:off x="6329719" y="2276475"/>
            <a:ext cx="5394393" cy="3551569"/>
          </a:xfrm>
        </p:spPr>
        <p:txBody>
          <a:bodyPr/>
          <a:lstStyle/>
          <a:p>
            <a:pPr lvl="0"/>
            <a:r>
              <a:rPr lang="en-US" dirty="0"/>
              <a:t>Click here to change the format of the background text</a:t>
            </a:r>
            <a:endParaRPr lang="sv-SE" dirty="0"/>
          </a:p>
          <a:p>
            <a:pPr lvl="1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two</a:t>
            </a:r>
            <a:endParaRPr lang="sv-SE" dirty="0"/>
          </a:p>
          <a:p>
            <a:pPr lvl="2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three</a:t>
            </a:r>
            <a:endParaRPr lang="sv-SE" dirty="0"/>
          </a:p>
          <a:p>
            <a:pPr lvl="3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four</a:t>
            </a:r>
            <a:endParaRPr lang="sv-SE" dirty="0"/>
          </a:p>
          <a:p>
            <a:pPr lvl="4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five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7799346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8D9A-98AA-4315-B065-B9F8EB1F82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here to change the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5570107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slide AT">
    <p:bg>
      <p:bgPr>
        <a:solidFill>
          <a:schemeClr val="bg1"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bild 11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lIns="0" bIns="432000" anchor="b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600"/>
            </a:lvl1pPr>
          </a:lstStyle>
          <a:p>
            <a:r>
              <a:rPr lang="sv-SE" dirty="0"/>
              <a:t>Drag a </a:t>
            </a:r>
            <a:r>
              <a:rPr lang="sv-SE" dirty="0" err="1"/>
              <a:t>picture</a:t>
            </a:r>
            <a:r>
              <a:rPr lang="sv-SE" dirty="0"/>
              <a:t> or </a:t>
            </a: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image.</a:t>
            </a:r>
            <a:endParaRPr lang="en-GB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0"/>
            <a:ext cx="5981700" cy="5762625"/>
          </a:xfrm>
          <a:blipFill dpi="0" rotWithShape="1">
            <a:blip r:embed="rId2">
              <a:alphaModFix amt="90000"/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479425" y="1270714"/>
            <a:ext cx="4787900" cy="1579561"/>
          </a:xfrm>
        </p:spPr>
        <p:txBody>
          <a:bodyPr anchor="t">
            <a:normAutofit/>
          </a:bodyPr>
          <a:lstStyle>
            <a:lvl1pPr algn="l">
              <a:defRPr sz="3600"/>
            </a:lvl1pPr>
          </a:lstStyle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488950" y="2956639"/>
            <a:ext cx="4787900" cy="123666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template for sub-heading format</a:t>
            </a: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488950" y="4425586"/>
            <a:ext cx="2743200" cy="590549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sv-SE" dirty="0" err="1"/>
              <a:t>Name</a:t>
            </a:r>
            <a:r>
              <a:rPr lang="sv-SE" dirty="0"/>
              <a:t> and date</a:t>
            </a:r>
          </a:p>
        </p:txBody>
      </p:sp>
    </p:spTree>
    <p:extLst>
      <p:ext uri="{BB962C8B-B14F-4D97-AF65-F5344CB8AC3E}">
        <p14:creationId xmlns:p14="http://schemas.microsoft.com/office/powerpoint/2010/main" val="79736895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content (with subhea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479425" y="2673350"/>
            <a:ext cx="6804025" cy="3563938"/>
          </a:xfrm>
        </p:spPr>
        <p:txBody>
          <a:bodyPr/>
          <a:lstStyle/>
          <a:p>
            <a:pPr lvl="0"/>
            <a:r>
              <a:rPr lang="en-US" dirty="0"/>
              <a:t>Click here to change the format of the background text</a:t>
            </a:r>
            <a:endParaRPr lang="sv-SE" dirty="0"/>
          </a:p>
          <a:p>
            <a:pPr lvl="1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two</a:t>
            </a:r>
            <a:endParaRPr lang="sv-SE" dirty="0"/>
          </a:p>
          <a:p>
            <a:pPr lvl="2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three</a:t>
            </a:r>
            <a:endParaRPr lang="sv-SE" dirty="0"/>
          </a:p>
          <a:p>
            <a:pPr lvl="3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four</a:t>
            </a:r>
            <a:endParaRPr lang="sv-SE" dirty="0"/>
          </a:p>
          <a:p>
            <a:pPr lvl="4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five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8D9A-98AA-4315-B065-B9F8EB1F82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479425" y="2060576"/>
            <a:ext cx="6804025" cy="539750"/>
          </a:xfrm>
        </p:spPr>
        <p:txBody>
          <a:bodyPr anchor="t">
            <a:normAutofit/>
          </a:bodyPr>
          <a:lstStyle>
            <a:lvl1pPr marL="0" indent="0">
              <a:buNone/>
              <a:defRPr sz="32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sub-heading format</a:t>
            </a:r>
          </a:p>
        </p:txBody>
      </p:sp>
    </p:spTree>
    <p:extLst>
      <p:ext uri="{BB962C8B-B14F-4D97-AF65-F5344CB8AC3E}">
        <p14:creationId xmlns:p14="http://schemas.microsoft.com/office/powerpoint/2010/main" val="3390330621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x content (with subhea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479424" y="2673350"/>
            <a:ext cx="5421993" cy="3174791"/>
          </a:xfrm>
        </p:spPr>
        <p:txBody>
          <a:bodyPr/>
          <a:lstStyle/>
          <a:p>
            <a:pPr lvl="0"/>
            <a:r>
              <a:rPr lang="en-US" dirty="0"/>
              <a:t>Click here to change the format of the background text</a:t>
            </a:r>
            <a:endParaRPr lang="sv-SE" dirty="0"/>
          </a:p>
          <a:p>
            <a:pPr lvl="1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two</a:t>
            </a:r>
            <a:endParaRPr lang="sv-SE" dirty="0"/>
          </a:p>
          <a:p>
            <a:pPr lvl="2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three</a:t>
            </a:r>
            <a:endParaRPr lang="sv-SE" dirty="0"/>
          </a:p>
          <a:p>
            <a:pPr lvl="3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four</a:t>
            </a:r>
            <a:endParaRPr lang="sv-SE" dirty="0"/>
          </a:p>
          <a:p>
            <a:pPr lvl="4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five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8D9A-98AA-4315-B065-B9F8EB1F82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479425" y="2060576"/>
            <a:ext cx="5421992" cy="539750"/>
          </a:xfrm>
        </p:spPr>
        <p:txBody>
          <a:bodyPr anchor="t">
            <a:noAutofit/>
          </a:bodyPr>
          <a:lstStyle>
            <a:lvl1pPr marL="0" indent="0">
              <a:buNone/>
              <a:defRPr sz="3200" b="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sub-heading</a:t>
            </a:r>
          </a:p>
        </p:txBody>
      </p:sp>
      <p:sp>
        <p:nvSpPr>
          <p:cNvPr id="13" name="Platshållare för innehåll 2"/>
          <p:cNvSpPr>
            <a:spLocks noGrp="1"/>
          </p:cNvSpPr>
          <p:nvPr>
            <p:ph idx="15" hasCustomPrompt="1"/>
          </p:nvPr>
        </p:nvSpPr>
        <p:spPr>
          <a:xfrm>
            <a:off x="6329719" y="2673350"/>
            <a:ext cx="5408581" cy="3174791"/>
          </a:xfrm>
        </p:spPr>
        <p:txBody>
          <a:bodyPr/>
          <a:lstStyle/>
          <a:p>
            <a:pPr lvl="0"/>
            <a:r>
              <a:rPr lang="en-US" dirty="0"/>
              <a:t>Click here to change the format of the background text</a:t>
            </a:r>
            <a:endParaRPr lang="sv-SE" dirty="0"/>
          </a:p>
          <a:p>
            <a:pPr lvl="1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two</a:t>
            </a:r>
            <a:endParaRPr lang="sv-SE" dirty="0"/>
          </a:p>
          <a:p>
            <a:pPr lvl="2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three</a:t>
            </a:r>
            <a:endParaRPr lang="sv-SE" dirty="0"/>
          </a:p>
          <a:p>
            <a:pPr lvl="3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four</a:t>
            </a:r>
            <a:endParaRPr lang="sv-SE" dirty="0"/>
          </a:p>
          <a:p>
            <a:pPr lvl="4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five</a:t>
            </a:r>
            <a:endParaRPr lang="sv-SE" dirty="0"/>
          </a:p>
        </p:txBody>
      </p:sp>
      <p:sp>
        <p:nvSpPr>
          <p:cNvPr id="14" name="Platshållare för text 11"/>
          <p:cNvSpPr>
            <a:spLocks noGrp="1"/>
          </p:cNvSpPr>
          <p:nvPr>
            <p:ph type="body" sz="quarter" idx="16" hasCustomPrompt="1"/>
          </p:nvPr>
        </p:nvSpPr>
        <p:spPr>
          <a:xfrm>
            <a:off x="6329719" y="2060576"/>
            <a:ext cx="5408581" cy="539750"/>
          </a:xfrm>
        </p:spPr>
        <p:txBody>
          <a:bodyPr anchor="t">
            <a:noAutofit/>
          </a:bodyPr>
          <a:lstStyle>
            <a:lvl1pPr marL="0" indent="0">
              <a:buNone/>
              <a:defRPr sz="3200" b="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sub-heading</a:t>
            </a:r>
          </a:p>
        </p:txBody>
      </p:sp>
    </p:spTree>
    <p:extLst>
      <p:ext uri="{BB962C8B-B14F-4D97-AF65-F5344CB8AC3E}">
        <p14:creationId xmlns:p14="http://schemas.microsoft.com/office/powerpoint/2010/main" val="82821727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3318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479424" y="2276476"/>
            <a:ext cx="5421993" cy="3543546"/>
          </a:xfrm>
        </p:spPr>
        <p:txBody>
          <a:bodyPr/>
          <a:lstStyle/>
          <a:p>
            <a:pPr lvl="0"/>
            <a:r>
              <a:rPr lang="en-US" dirty="0"/>
              <a:t>Click here to change the format of the background text</a:t>
            </a:r>
            <a:endParaRPr lang="sv-SE" dirty="0"/>
          </a:p>
          <a:p>
            <a:pPr lvl="1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two</a:t>
            </a:r>
            <a:endParaRPr lang="sv-SE" dirty="0"/>
          </a:p>
          <a:p>
            <a:pPr lvl="2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three</a:t>
            </a:r>
            <a:endParaRPr lang="sv-SE" dirty="0"/>
          </a:p>
          <a:p>
            <a:pPr lvl="3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four</a:t>
            </a:r>
            <a:endParaRPr lang="sv-SE" dirty="0"/>
          </a:p>
          <a:p>
            <a:pPr lvl="4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five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8D9A-98AA-4315-B065-B9F8EB1F82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2" name="Platshållare för bild 11"/>
          <p:cNvSpPr>
            <a:spLocks noGrp="1"/>
          </p:cNvSpPr>
          <p:nvPr>
            <p:ph type="pic" sz="quarter" idx="13" hasCustomPrompt="1"/>
          </p:nvPr>
        </p:nvSpPr>
        <p:spPr>
          <a:xfrm>
            <a:off x="6203950" y="2276475"/>
            <a:ext cx="5508625" cy="355156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dirty="0"/>
              <a:t>Click the icon to add an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0762407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x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8D9A-98AA-4315-B065-B9F8EB1F82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2" name="Platshållare för bild 11"/>
          <p:cNvSpPr>
            <a:spLocks noGrp="1"/>
          </p:cNvSpPr>
          <p:nvPr>
            <p:ph type="pic" sz="quarter" idx="13" hasCustomPrompt="1"/>
          </p:nvPr>
        </p:nvSpPr>
        <p:spPr>
          <a:xfrm>
            <a:off x="479426" y="2673350"/>
            <a:ext cx="5417522" cy="31948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dirty="0"/>
              <a:t>Click the icon to add an image</a:t>
            </a:r>
            <a:endParaRPr lang="en-GB" dirty="0"/>
          </a:p>
        </p:txBody>
      </p:sp>
      <p:sp>
        <p:nvSpPr>
          <p:cNvPr id="9" name="Platshållare för bild 11"/>
          <p:cNvSpPr>
            <a:spLocks noGrp="1"/>
          </p:cNvSpPr>
          <p:nvPr>
            <p:ph type="pic" sz="quarter" idx="14" hasCustomPrompt="1"/>
          </p:nvPr>
        </p:nvSpPr>
        <p:spPr>
          <a:xfrm>
            <a:off x="6209661" y="2673350"/>
            <a:ext cx="5497200" cy="31948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dirty="0"/>
              <a:t>Click the icon to add an image</a:t>
            </a:r>
            <a:endParaRPr lang="en-GB" dirty="0"/>
          </a:p>
        </p:txBody>
      </p:sp>
      <p:sp>
        <p:nvSpPr>
          <p:cNvPr id="10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479425" y="2060576"/>
            <a:ext cx="5417523" cy="539750"/>
          </a:xfrm>
        </p:spPr>
        <p:txBody>
          <a:bodyPr anchor="t">
            <a:normAutofit/>
          </a:bodyPr>
          <a:lstStyle>
            <a:lvl1pPr marL="0" indent="0">
              <a:buNone/>
              <a:defRPr sz="3200" b="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sub-heading</a:t>
            </a:r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6" hasCustomPrompt="1"/>
          </p:nvPr>
        </p:nvSpPr>
        <p:spPr>
          <a:xfrm>
            <a:off x="6203949" y="2060576"/>
            <a:ext cx="5508625" cy="539750"/>
          </a:xfrm>
        </p:spPr>
        <p:txBody>
          <a:bodyPr anchor="t">
            <a:normAutofit/>
          </a:bodyPr>
          <a:lstStyle>
            <a:lvl1pPr marL="0" indent="0">
              <a:buNone/>
              <a:defRPr sz="3200" b="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sub-heading</a:t>
            </a:r>
          </a:p>
        </p:txBody>
      </p:sp>
    </p:spTree>
    <p:extLst>
      <p:ext uri="{BB962C8B-B14F-4D97-AF65-F5344CB8AC3E}">
        <p14:creationId xmlns:p14="http://schemas.microsoft.com/office/powerpoint/2010/main" val="2052751031"/>
      </p:ext>
    </p:extLst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8D9A-98AA-4315-B065-B9F8EB1F82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2" name="Platshållare för bild 11"/>
          <p:cNvSpPr>
            <a:spLocks noGrp="1"/>
          </p:cNvSpPr>
          <p:nvPr>
            <p:ph type="pic" sz="quarter" idx="13" hasCustomPrompt="1"/>
          </p:nvPr>
        </p:nvSpPr>
        <p:spPr>
          <a:xfrm>
            <a:off x="492751" y="1665288"/>
            <a:ext cx="11219824" cy="4223046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dirty="0"/>
              <a:t>Click the icon to add an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017032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in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11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lIns="0" bIns="432000" anchor="b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600"/>
            </a:lvl1pPr>
          </a:lstStyle>
          <a:p>
            <a:r>
              <a:rPr lang="sv-SE" dirty="0"/>
              <a:t>Drag a </a:t>
            </a:r>
            <a:r>
              <a:rPr lang="sv-SE" dirty="0" err="1"/>
              <a:t>picture</a:t>
            </a:r>
            <a:r>
              <a:rPr lang="sv-SE" dirty="0"/>
              <a:t> or </a:t>
            </a: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image.</a:t>
            </a:r>
            <a:endParaRPr lang="en-GB" dirty="0"/>
          </a:p>
        </p:txBody>
      </p:sp>
      <p:sp>
        <p:nvSpPr>
          <p:cNvPr id="7" name="Platshållare för text 13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0"/>
            <a:ext cx="5981700" cy="5762625"/>
          </a:xfrm>
          <a:solidFill>
            <a:schemeClr val="bg1">
              <a:alpha val="7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492752" y="441324"/>
            <a:ext cx="4774574" cy="1150939"/>
          </a:xfrm>
        </p:spPr>
        <p:txBody>
          <a:bodyPr/>
          <a:lstStyle/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8D9A-98AA-4315-B065-B9F8EB1F826D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726829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ue Divider (100% white square)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13"/>
          <p:cNvSpPr>
            <a:spLocks noGrp="1"/>
          </p:cNvSpPr>
          <p:nvPr>
            <p:ph type="body" sz="quarter" idx="15" hasCustomPrompt="1"/>
          </p:nvPr>
        </p:nvSpPr>
        <p:spPr>
          <a:xfrm>
            <a:off x="-9525" y="-9525"/>
            <a:ext cx="5981700" cy="5762625"/>
          </a:xfrm>
          <a:solidFill>
            <a:srgbClr val="FFFFFF"/>
          </a:solid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492752" y="395416"/>
            <a:ext cx="4774574" cy="3701922"/>
          </a:xfrm>
        </p:spPr>
        <p:txBody>
          <a:bodyPr anchor="t"/>
          <a:lstStyle>
            <a:lvl1pPr>
              <a:defRPr sz="44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8D9A-98AA-4315-B065-B9F8EB1F826D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5709" y="256548"/>
            <a:ext cx="492389" cy="49238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4738" y="6264378"/>
            <a:ext cx="1641235" cy="320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18073"/>
      </p:ext>
    </p:extLst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(100% white square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13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0"/>
            <a:ext cx="5981700" cy="5762625"/>
          </a:xfrm>
          <a:solidFill>
            <a:srgbClr val="FFFFFF"/>
          </a:solid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492752" y="395416"/>
            <a:ext cx="4774574" cy="3701922"/>
          </a:xfrm>
        </p:spPr>
        <p:txBody>
          <a:bodyPr anchor="t"/>
          <a:lstStyle>
            <a:lvl1pPr>
              <a:defRPr sz="4400"/>
            </a:lvl1pPr>
          </a:lstStyle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8D9A-98AA-4315-B065-B9F8EB1F82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6" name="Rektangel 5"/>
          <p:cNvSpPr/>
          <p:nvPr userDrawn="1"/>
        </p:nvSpPr>
        <p:spPr>
          <a:xfrm>
            <a:off x="10070756" y="236486"/>
            <a:ext cx="1771135" cy="807308"/>
          </a:xfrm>
          <a:prstGeom prst="rect">
            <a:avLst/>
          </a:prstGeom>
          <a:solidFill>
            <a:srgbClr val="DCC8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000" dirty="0" err="1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5709" y="256548"/>
            <a:ext cx="492389" cy="49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880686"/>
      </p:ext>
    </p:extLst>
  </p:cSld>
  <p:clrMapOvr>
    <a:masterClrMapping/>
  </p:clrMapOvr>
  <p:hf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Purple Divider  (100% white square)">
    <p:bg>
      <p:bgPr>
        <a:solidFill>
          <a:srgbClr val="7030A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13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0"/>
            <a:ext cx="5981700" cy="5762625"/>
          </a:xfrm>
          <a:solidFill>
            <a:srgbClr val="FFFFFF"/>
          </a:solid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492752" y="395416"/>
            <a:ext cx="4774574" cy="3701922"/>
          </a:xfrm>
        </p:spPr>
        <p:txBody>
          <a:bodyPr anchor="t"/>
          <a:lstStyle>
            <a:lvl1pPr>
              <a:defRPr sz="4400"/>
            </a:lvl1pPr>
          </a:lstStyle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F8D9A-98AA-4315-B065-B9F8EB1F826D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245"/>
          <a:stretch/>
        </p:blipFill>
        <p:spPr>
          <a:xfrm>
            <a:off x="10062633" y="6372000"/>
            <a:ext cx="1640588" cy="21418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5708" y="256547"/>
            <a:ext cx="492389" cy="49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156193"/>
      </p:ext>
    </p:extLst>
  </p:cSld>
  <p:clrMapOvr>
    <a:masterClrMapping/>
  </p:clrMapOvr>
  <p:hf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centred white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11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lIns="0" bIns="432000" anchor="b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600"/>
            </a:lvl1pPr>
          </a:lstStyle>
          <a:p>
            <a:r>
              <a:rPr lang="sv-SE" dirty="0"/>
              <a:t>Drag a </a:t>
            </a:r>
            <a:r>
              <a:rPr lang="sv-SE" dirty="0" err="1"/>
              <a:t>picture</a:t>
            </a:r>
            <a:r>
              <a:rPr lang="sv-SE" dirty="0"/>
              <a:t> or </a:t>
            </a: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image.</a:t>
            </a:r>
            <a:endParaRPr lang="en-GB" dirty="0"/>
          </a:p>
        </p:txBody>
      </p:sp>
      <p:sp>
        <p:nvSpPr>
          <p:cNvPr id="11" name="Rubrik 1"/>
          <p:cNvSpPr>
            <a:spLocks noGrp="1"/>
          </p:cNvSpPr>
          <p:nvPr>
            <p:ph type="title" hasCustomPrompt="1"/>
          </p:nvPr>
        </p:nvSpPr>
        <p:spPr>
          <a:xfrm>
            <a:off x="2700651" y="1665288"/>
            <a:ext cx="6790699" cy="3527424"/>
          </a:xfrm>
        </p:spPr>
        <p:txBody>
          <a:bodyPr anchor="ctr"/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4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479425" y="6315253"/>
            <a:ext cx="627808" cy="365125"/>
          </a:xfrm>
        </p:spPr>
        <p:txBody>
          <a:bodyPr/>
          <a:lstStyle/>
          <a:p>
            <a:fld id="{A25F8D9A-98AA-4315-B065-B9F8EB1F826D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7923795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slide U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bild 11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lIns="0" bIns="432000" anchor="b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600"/>
            </a:lvl1pPr>
          </a:lstStyle>
          <a:p>
            <a:r>
              <a:rPr lang="sv-SE" dirty="0"/>
              <a:t>Drag a </a:t>
            </a:r>
            <a:r>
              <a:rPr lang="sv-SE" dirty="0" err="1"/>
              <a:t>picture</a:t>
            </a:r>
            <a:r>
              <a:rPr lang="sv-SE" dirty="0"/>
              <a:t> or </a:t>
            </a: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image.</a:t>
            </a:r>
            <a:endParaRPr lang="en-GB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0"/>
            <a:ext cx="5981700" cy="5762625"/>
          </a:xfrm>
          <a:blipFill dpi="0" rotWithShape="1">
            <a:blip r:embed="rId2">
              <a:alphaModFix amt="90000"/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479425" y="1270714"/>
            <a:ext cx="4787900" cy="1579561"/>
          </a:xfrm>
        </p:spPr>
        <p:txBody>
          <a:bodyPr anchor="t">
            <a:normAutofit/>
          </a:bodyPr>
          <a:lstStyle>
            <a:lvl1pPr algn="l">
              <a:defRPr sz="3600"/>
            </a:lvl1pPr>
          </a:lstStyle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488950" y="2956639"/>
            <a:ext cx="4787900" cy="123666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template for sub-heading format</a:t>
            </a: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488950" y="4425586"/>
            <a:ext cx="2743200" cy="590549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sv-SE" dirty="0" err="1"/>
              <a:t>Name</a:t>
            </a:r>
            <a:r>
              <a:rPr lang="sv-SE" dirty="0"/>
              <a:t> and date</a:t>
            </a:r>
          </a:p>
        </p:txBody>
      </p:sp>
    </p:spTree>
    <p:extLst>
      <p:ext uri="{BB962C8B-B14F-4D97-AF65-F5344CB8AC3E}">
        <p14:creationId xmlns:p14="http://schemas.microsoft.com/office/powerpoint/2010/main" val="384106715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centred black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11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lIns="0" bIns="432000" anchor="b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600"/>
            </a:lvl1pPr>
          </a:lstStyle>
          <a:p>
            <a:r>
              <a:rPr lang="sv-SE" dirty="0"/>
              <a:t>Drag a </a:t>
            </a:r>
            <a:r>
              <a:rPr lang="sv-SE" dirty="0" err="1"/>
              <a:t>picture</a:t>
            </a:r>
            <a:r>
              <a:rPr lang="sv-SE" dirty="0"/>
              <a:t> or </a:t>
            </a: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image.</a:t>
            </a:r>
            <a:endParaRPr lang="en-GB" dirty="0"/>
          </a:p>
        </p:txBody>
      </p:sp>
      <p:sp>
        <p:nvSpPr>
          <p:cNvPr id="11" name="Rubrik 1"/>
          <p:cNvSpPr>
            <a:spLocks noGrp="1"/>
          </p:cNvSpPr>
          <p:nvPr>
            <p:ph type="title" hasCustomPrompt="1"/>
          </p:nvPr>
        </p:nvSpPr>
        <p:spPr>
          <a:xfrm>
            <a:off x="2700651" y="1665288"/>
            <a:ext cx="6790699" cy="3527424"/>
          </a:xfrm>
        </p:spPr>
        <p:txBody>
          <a:bodyPr anchor="ctr"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4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479425" y="6315253"/>
            <a:ext cx="627808" cy="365125"/>
          </a:xfrm>
        </p:spPr>
        <p:txBody>
          <a:bodyPr/>
          <a:lstStyle/>
          <a:p>
            <a:fld id="{A25F8D9A-98AA-4315-B065-B9F8EB1F826D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850389"/>
      </p:ext>
    </p:extLst>
  </p:cSld>
  <p:clrMapOvr>
    <a:masterClrMapping/>
  </p:clrMapOvr>
  <p:hf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card slide En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8" hasCustomPrompt="1"/>
          </p:nvPr>
        </p:nvSpPr>
        <p:spPr>
          <a:xfrm>
            <a:off x="1" y="-762"/>
            <a:ext cx="12192000" cy="2578505"/>
          </a:xfrm>
          <a:solidFill>
            <a:srgbClr val="F2F2F2"/>
          </a:solidFill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sv-SE" dirty="0"/>
              <a:t>Drag a </a:t>
            </a:r>
            <a:r>
              <a:rPr lang="sv-SE" dirty="0" err="1"/>
              <a:t>picture</a:t>
            </a:r>
            <a:r>
              <a:rPr lang="sv-SE" dirty="0"/>
              <a:t> or </a:t>
            </a: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image.</a:t>
            </a:r>
          </a:p>
        </p:txBody>
      </p:sp>
      <p:sp>
        <p:nvSpPr>
          <p:cNvPr id="26" name="Platshållare för bild 11"/>
          <p:cNvSpPr>
            <a:spLocks noGrp="1"/>
          </p:cNvSpPr>
          <p:nvPr userDrawn="1">
            <p:ph type="pic" sz="quarter" idx="15" hasCustomPrompt="1"/>
          </p:nvPr>
        </p:nvSpPr>
        <p:spPr>
          <a:xfrm>
            <a:off x="8316224" y="2211754"/>
            <a:ext cx="3392071" cy="3807380"/>
          </a:xfr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</p:spPr>
        <p:txBody>
          <a:bodyPr lIns="0" bIns="432000" anchor="b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600"/>
            </a:lvl1pPr>
          </a:lstStyle>
          <a:p>
            <a:r>
              <a:rPr lang="sv-SE" dirty="0"/>
              <a:t>Drag a </a:t>
            </a:r>
            <a:r>
              <a:rPr lang="sv-SE" dirty="0" err="1"/>
              <a:t>picture</a:t>
            </a:r>
            <a:r>
              <a:rPr lang="sv-SE" dirty="0"/>
              <a:t> or </a:t>
            </a: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image.</a:t>
            </a:r>
            <a:endParaRPr lang="en-GB" dirty="0"/>
          </a:p>
        </p:txBody>
      </p:sp>
      <p:sp>
        <p:nvSpPr>
          <p:cNvPr id="32" name="Platshållare för bildnummer 3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25F8D9A-98AA-4315-B065-B9F8EB1F826D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3536873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er slide Prof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bild 11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lIns="0" bIns="432000" anchor="b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600"/>
            </a:lvl1pPr>
          </a:lstStyle>
          <a:p>
            <a:r>
              <a:rPr lang="sv-SE" dirty="0"/>
              <a:t>Drag a </a:t>
            </a:r>
            <a:r>
              <a:rPr lang="sv-SE" dirty="0" err="1"/>
              <a:t>picture</a:t>
            </a:r>
            <a:r>
              <a:rPr lang="sv-SE" dirty="0"/>
              <a:t> or </a:t>
            </a: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image.</a:t>
            </a:r>
            <a:endParaRPr lang="en-GB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0"/>
            <a:ext cx="5981700" cy="5762625"/>
          </a:xfrm>
          <a:blipFill dpi="0" rotWithShape="1">
            <a:blip r:embed="rId2">
              <a:alphaModFix amt="90000"/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479425" y="1270714"/>
            <a:ext cx="4787900" cy="1579561"/>
          </a:xfrm>
        </p:spPr>
        <p:txBody>
          <a:bodyPr anchor="t">
            <a:normAutofit/>
          </a:bodyPr>
          <a:lstStyle>
            <a:lvl1pPr algn="l">
              <a:defRPr sz="3600"/>
            </a:lvl1pPr>
          </a:lstStyle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488950" y="2956639"/>
            <a:ext cx="4787900" cy="123666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template for sub-heading format</a:t>
            </a: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488950" y="4425586"/>
            <a:ext cx="2743200" cy="590549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sv-SE" dirty="0" err="1"/>
              <a:t>Name</a:t>
            </a:r>
            <a:r>
              <a:rPr lang="sv-SE" dirty="0"/>
              <a:t> and date</a:t>
            </a:r>
          </a:p>
        </p:txBody>
      </p:sp>
    </p:spTree>
    <p:extLst>
      <p:ext uri="{BB962C8B-B14F-4D97-AF65-F5344CB8AC3E}">
        <p14:creationId xmlns:p14="http://schemas.microsoft.com/office/powerpoint/2010/main" val="192756859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Ocea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448" y="4150686"/>
            <a:ext cx="1682923" cy="2164567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5708" y="256547"/>
            <a:ext cx="492389" cy="492389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479424" y="2276475"/>
            <a:ext cx="6804025" cy="3960813"/>
          </a:xfrm>
        </p:spPr>
        <p:txBody>
          <a:bodyPr>
            <a:normAutofit/>
          </a:bodyPr>
          <a:lstStyle>
            <a:lvl1pPr marL="444500" indent="-444500">
              <a:buFontTx/>
              <a:buBlip>
                <a:blip r:embed="rId4"/>
              </a:buBlip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here to change the format of the background text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8D9A-98AA-4315-B065-B9F8EB1F826D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9547837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331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Agenda Ocea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5708" y="256547"/>
            <a:ext cx="492389" cy="492389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8FAA"/>
                </a:solidFill>
              </a:defRPr>
            </a:lvl1pPr>
          </a:lstStyle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479424" y="2276475"/>
            <a:ext cx="6804025" cy="3960813"/>
          </a:xfrm>
        </p:spPr>
        <p:txBody>
          <a:bodyPr>
            <a:normAutofit/>
          </a:bodyPr>
          <a:lstStyle>
            <a:lvl1pPr marL="444500" indent="-444500">
              <a:buFontTx/>
              <a:buBlip>
                <a:blip r:embed="rId4"/>
              </a:buBlip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here to change the format of the background text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F8D9A-98AA-4315-B065-B9F8EB1F826D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0369155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331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San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5709" y="256547"/>
            <a:ext cx="492389" cy="492389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479424" y="2276475"/>
            <a:ext cx="6804025" cy="3960813"/>
          </a:xfrm>
        </p:spPr>
        <p:txBody>
          <a:bodyPr>
            <a:noAutofit/>
          </a:bodyPr>
          <a:lstStyle>
            <a:lvl1pPr marL="444500" indent="-444500">
              <a:defRPr sz="3200"/>
            </a:lvl1pPr>
          </a:lstStyle>
          <a:p>
            <a:pPr lvl="0"/>
            <a:r>
              <a:rPr lang="en-US" dirty="0"/>
              <a:t>Click here to change the format of the background text</a:t>
            </a:r>
          </a:p>
          <a:p>
            <a:pPr lvl="0"/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8D9A-98AA-4315-B065-B9F8EB1F826D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2383" y="4150693"/>
            <a:ext cx="1691189" cy="216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34191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331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Agenda Sa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5709" y="256547"/>
            <a:ext cx="492389" cy="492389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479424" y="2276475"/>
            <a:ext cx="6804025" cy="3960813"/>
          </a:xfrm>
        </p:spPr>
        <p:txBody>
          <a:bodyPr>
            <a:noAutofit/>
          </a:bodyPr>
          <a:lstStyle>
            <a:lvl1pPr marL="444500" indent="-444500">
              <a:defRPr sz="3200"/>
            </a:lvl1pPr>
          </a:lstStyle>
          <a:p>
            <a:pPr lvl="0"/>
            <a:r>
              <a:rPr lang="en-US" dirty="0"/>
              <a:t>Click here to change the format of the background text</a:t>
            </a:r>
          </a:p>
          <a:p>
            <a:pPr lvl="0"/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8D9A-98AA-4315-B065-B9F8EB1F826D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988779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331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Agenda Purple">
    <p:bg>
      <p:bgPr>
        <a:solidFill>
          <a:srgbClr val="7030A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448" y="4150686"/>
            <a:ext cx="1682923" cy="2164567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5708" y="256547"/>
            <a:ext cx="492389" cy="492389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479424" y="2276475"/>
            <a:ext cx="6804025" cy="3960813"/>
          </a:xfrm>
        </p:spPr>
        <p:txBody>
          <a:bodyPr>
            <a:normAutofit/>
          </a:bodyPr>
          <a:lstStyle>
            <a:lvl1pPr marL="444500" indent="-444500">
              <a:buFontTx/>
              <a:buBlip>
                <a:blip r:embed="rId4"/>
              </a:buBlip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here to change the format of the background text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F8D9A-98AA-4315-B065-B9F8EB1F826D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02086752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331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5708" y="258426"/>
            <a:ext cx="488631" cy="488631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92751" y="426924"/>
            <a:ext cx="9122197" cy="1223964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here to change the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79425" y="2276476"/>
            <a:ext cx="11226548" cy="38307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here to change the format of the background text</a:t>
            </a:r>
            <a:endParaRPr lang="sv-SE" dirty="0"/>
          </a:p>
          <a:p>
            <a:pPr lvl="1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two</a:t>
            </a:r>
            <a:endParaRPr lang="sv-SE" dirty="0"/>
          </a:p>
          <a:p>
            <a:pPr lvl="2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three</a:t>
            </a:r>
            <a:endParaRPr lang="sv-SE" dirty="0"/>
          </a:p>
          <a:p>
            <a:pPr lvl="3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four</a:t>
            </a:r>
            <a:endParaRPr lang="sv-SE" dirty="0"/>
          </a:p>
          <a:p>
            <a:pPr lvl="4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five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79425" y="6315253"/>
            <a:ext cx="62780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A25F8D9A-98AA-4315-B065-B9F8EB1F826D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xxLanguageTextBox"/>
          <p:cNvSpPr/>
          <p:nvPr userDrawn="1">
            <p:custDataLst>
              <p:tags r:id="rId33"/>
            </p:custDataLst>
          </p:nvPr>
        </p:nvSpPr>
        <p:spPr>
          <a:xfrm>
            <a:off x="0" y="0"/>
            <a:ext cx="12700" cy="127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000" dirty="0" err="1"/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 rotWithShape="1"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504"/>
          <a:stretch/>
        </p:blipFill>
        <p:spPr>
          <a:xfrm>
            <a:off x="10071588" y="6407999"/>
            <a:ext cx="1631484" cy="177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661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7" r:id="rId2"/>
    <p:sldLayoutId id="2147483688" r:id="rId3"/>
    <p:sldLayoutId id="2147483690" r:id="rId4"/>
    <p:sldLayoutId id="2147483681" r:id="rId5"/>
    <p:sldLayoutId id="2147483695" r:id="rId6"/>
    <p:sldLayoutId id="2147483670" r:id="rId7"/>
    <p:sldLayoutId id="2147483696" r:id="rId8"/>
    <p:sldLayoutId id="2147483691" r:id="rId9"/>
    <p:sldLayoutId id="2147483697" r:id="rId10"/>
    <p:sldLayoutId id="2147483685" r:id="rId11"/>
    <p:sldLayoutId id="2147483684" r:id="rId12"/>
    <p:sldLayoutId id="2147483692" r:id="rId13"/>
    <p:sldLayoutId id="2147483699" r:id="rId14"/>
    <p:sldLayoutId id="2147483698" r:id="rId15"/>
    <p:sldLayoutId id="2147483654" r:id="rId16"/>
    <p:sldLayoutId id="2147483650" r:id="rId17"/>
    <p:sldLayoutId id="2147483660" r:id="rId18"/>
    <p:sldLayoutId id="2147483655" r:id="rId19"/>
    <p:sldLayoutId id="2147483661" r:id="rId20"/>
    <p:sldLayoutId id="2147483662" r:id="rId21"/>
    <p:sldLayoutId id="2147483663" r:id="rId22"/>
    <p:sldLayoutId id="2147483664" r:id="rId23"/>
    <p:sldLayoutId id="2147483665" r:id="rId24"/>
    <p:sldLayoutId id="2147483671" r:id="rId25"/>
    <p:sldLayoutId id="2147483676" r:id="rId26"/>
    <p:sldLayoutId id="2147483674" r:id="rId27"/>
    <p:sldLayoutId id="2147483693" r:id="rId28"/>
    <p:sldLayoutId id="2147483675" r:id="rId29"/>
    <p:sldLayoutId id="2147483669" r:id="rId30"/>
    <p:sldLayoutId id="2147483689" r:id="rId3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008FA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00000"/>
        </a:lnSpc>
        <a:spcBef>
          <a:spcPts val="1000"/>
        </a:spcBef>
        <a:buFontTx/>
        <a:buBlip>
          <a:blip r:embed="rId36"/>
        </a:buBlip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28575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93763" indent="-2667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0463" indent="-2667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7813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929" userDrawn="1">
          <p15:clr>
            <a:srgbClr val="F26B43"/>
          </p15:clr>
        </p15:guide>
        <p15:guide id="2" pos="302" userDrawn="1">
          <p15:clr>
            <a:srgbClr val="F26B43"/>
          </p15:clr>
        </p15:guide>
        <p15:guide id="3" pos="4588" userDrawn="1">
          <p15:clr>
            <a:srgbClr val="F26B43"/>
          </p15:clr>
        </p15:guide>
        <p15:guide id="4" pos="7378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1049" userDrawn="1">
          <p15:clr>
            <a:srgbClr val="F26B43"/>
          </p15:clr>
        </p15:guide>
        <p15:guide id="8" orient="horz" pos="1298" userDrawn="1">
          <p15:clr>
            <a:srgbClr val="F26B43"/>
          </p15:clr>
        </p15:guide>
        <p15:guide id="9" orient="horz" pos="1638" userDrawn="1">
          <p15:clr>
            <a:srgbClr val="F26B43"/>
          </p15:clr>
        </p15:guide>
        <p15:guide id="10" orient="horz" pos="1684" userDrawn="1">
          <p15:clr>
            <a:srgbClr val="F26B43"/>
          </p15:clr>
        </p15:guide>
        <p15:guide id="11" pos="3908" userDrawn="1">
          <p15:clr>
            <a:srgbClr val="F26B43"/>
          </p15:clr>
        </p15:guide>
        <p15:guide id="12" pos="331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latshållare för bild 1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0" name="Platshållare för text 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Rubrik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XBRL -muotoisen tiedon käyttöönottoprojekti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Kenneth Granqvist 23.2.2022</a:t>
            </a:r>
          </a:p>
        </p:txBody>
      </p:sp>
    </p:spTree>
    <p:extLst>
      <p:ext uri="{BB962C8B-B14F-4D97-AF65-F5344CB8AC3E}">
        <p14:creationId xmlns:p14="http://schemas.microsoft.com/office/powerpoint/2010/main" val="2316393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iXBRL -</a:t>
            </a:r>
            <a:r>
              <a:rPr lang="fi-FI" dirty="0"/>
              <a:t>projekti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79425" y="1384917"/>
            <a:ext cx="11226548" cy="4722269"/>
          </a:xfrm>
        </p:spPr>
        <p:txBody>
          <a:bodyPr/>
          <a:lstStyle/>
          <a:p>
            <a:r>
              <a:rPr lang="fi-FI" sz="2800" dirty="0"/>
              <a:t>IXBRL-tilinpäätösten haku PRH:n FTP-palvelimelta, muunnos ja tallennus Suomen Asiakastieto Oy:n tietokantaan.</a:t>
            </a:r>
          </a:p>
          <a:p>
            <a:r>
              <a:rPr lang="fi-FI" sz="2800" dirty="0"/>
              <a:t>Aloitettiin maaliskuussa 2021</a:t>
            </a:r>
          </a:p>
          <a:p>
            <a:r>
              <a:rPr lang="fi-FI" sz="2800" dirty="0"/>
              <a:t>XBRL-taksonomian tuominen Asiakastiedon tietokantaan (Arelle)</a:t>
            </a:r>
          </a:p>
          <a:p>
            <a:r>
              <a:rPr lang="fi-FI" sz="2800" dirty="0"/>
              <a:t>Tilinpäätöserien mäppäys taksonomian mukaan Asiakastiedon koodeihin</a:t>
            </a:r>
          </a:p>
          <a:p>
            <a:r>
              <a:rPr lang="fi-FI" sz="2800" dirty="0"/>
              <a:t>Koodaus, välivarasto, tietotaulut</a:t>
            </a:r>
          </a:p>
          <a:p>
            <a:r>
              <a:rPr lang="fi-FI" sz="2800" dirty="0"/>
              <a:t>Tallennettavat tilinpäätökset</a:t>
            </a:r>
          </a:p>
          <a:p>
            <a:r>
              <a:rPr lang="fi-FI" sz="2800" dirty="0"/>
              <a:t>Testaus</a:t>
            </a:r>
          </a:p>
          <a:p>
            <a:r>
              <a:rPr lang="fi-FI" sz="2800" dirty="0"/>
              <a:t>Valmistui lokakuussa 2021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8D9A-98AA-4315-B065-B9F8EB1F826D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1268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iXBRL –</a:t>
            </a:r>
            <a:r>
              <a:rPr lang="fi-FI" dirty="0"/>
              <a:t>tilinpäätöksen tallennus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79425" y="1650888"/>
            <a:ext cx="11226548" cy="4456298"/>
          </a:xfrm>
        </p:spPr>
        <p:txBody>
          <a:bodyPr/>
          <a:lstStyle/>
          <a:p>
            <a:r>
              <a:rPr lang="fi-FI" dirty="0"/>
              <a:t>Tilinpäätökset noudetaan PRH:sta</a:t>
            </a:r>
          </a:p>
          <a:p>
            <a:r>
              <a:rPr lang="fi-FI" dirty="0"/>
              <a:t>Puretaan zip-tiedosto</a:t>
            </a:r>
          </a:p>
          <a:p>
            <a:r>
              <a:rPr lang="fi-FI" dirty="0"/>
              <a:t>Tilinpäätöserien parsiminen iXBRL:n muotoisista dokumenteista Arellen ohjelmalla </a:t>
            </a:r>
          </a:p>
          <a:p>
            <a:r>
              <a:rPr lang="fi-FI" dirty="0"/>
              <a:t>Tilinpäätöksen tarkistaminen</a:t>
            </a:r>
          </a:p>
          <a:p>
            <a:r>
              <a:rPr lang="fi-FI" dirty="0"/>
              <a:t>Tallennetaan välivarastoon</a:t>
            </a:r>
          </a:p>
          <a:p>
            <a:r>
              <a:rPr lang="fi-FI" dirty="0"/>
              <a:t>Tilinpäätöksen käsittelijä täydentää tietoja</a:t>
            </a:r>
          </a:p>
          <a:p>
            <a:r>
              <a:rPr lang="fi-FI" dirty="0"/>
              <a:t>Hyväksytty tilinpäätös tallennetaan tietokantaan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8D9A-98AA-4315-B065-B9F8EB1F826D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3402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iXBRL –</a:t>
            </a:r>
            <a:r>
              <a:rPr lang="fi-FI" dirty="0"/>
              <a:t>tilinpäätösten haasteet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79425" y="1208869"/>
            <a:ext cx="11226548" cy="5362412"/>
          </a:xfrm>
        </p:spPr>
        <p:txBody>
          <a:bodyPr/>
          <a:lstStyle/>
          <a:p>
            <a:r>
              <a:rPr lang="fi-FI" sz="2800" dirty="0"/>
              <a:t>iXBRL-tilinpäätöksien lukumäärä on edelleen hyvin alhainen verrattuna Ruotsiin </a:t>
            </a:r>
          </a:p>
          <a:p>
            <a:r>
              <a:rPr lang="fi-FI" sz="2800" dirty="0"/>
              <a:t>Ruotsissa on useita ohjelmistotoimittaja, joiden ohjelmistoilla toimitetaan tilinpäätösaineisto Bolagsverketille </a:t>
            </a:r>
          </a:p>
          <a:p>
            <a:r>
              <a:rPr lang="fi-FI" sz="2800" dirty="0"/>
              <a:t>Suomessa ainoastaan Fennoa </a:t>
            </a:r>
          </a:p>
          <a:p>
            <a:r>
              <a:rPr lang="fi-FI" sz="2800" dirty="0"/>
              <a:t>Uusien ohjelmistotalojen tilinpäätökset, konsernitilinpäätös</a:t>
            </a:r>
          </a:p>
          <a:p>
            <a:r>
              <a:rPr lang="fi-FI" sz="2800" dirty="0"/>
              <a:t>Ei taksonomian mukainen tilinpäätös, puutteelliset tiedot</a:t>
            </a:r>
          </a:p>
          <a:p>
            <a:r>
              <a:rPr lang="fi-FI" sz="2800" dirty="0"/>
              <a:t>Liitteet ja tilintarkastus</a:t>
            </a:r>
          </a:p>
          <a:p>
            <a:r>
              <a:rPr lang="fi-FI" sz="2800" dirty="0"/>
              <a:t>Vertailukauden alkamispäivä</a:t>
            </a:r>
          </a:p>
          <a:p>
            <a:r>
              <a:rPr lang="fi-FI" sz="2800" dirty="0"/>
              <a:t>Kaksi tilikautta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8D9A-98AA-4315-B065-B9F8EB1F826D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5762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492751" y="426924"/>
            <a:ext cx="9122197" cy="1223964"/>
          </a:xfrm>
        </p:spPr>
        <p:txBody>
          <a:bodyPr anchor="t">
            <a:normAutofit/>
          </a:bodyPr>
          <a:lstStyle/>
          <a:p>
            <a:r>
              <a:rPr lang="fi-FI" dirty="0"/>
              <a:t>Yhteenveto</a:t>
            </a:r>
            <a:br>
              <a:rPr lang="sv-SE" dirty="0"/>
            </a:b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79425" y="1694771"/>
            <a:ext cx="5421993" cy="3098809"/>
          </a:xfrm>
        </p:spPr>
        <p:txBody>
          <a:bodyPr>
            <a:normAutofit/>
          </a:bodyPr>
          <a:lstStyle/>
          <a:p>
            <a:r>
              <a:rPr lang="fi-FI" dirty="0"/>
              <a:t>Tilinpäätösten määrä </a:t>
            </a:r>
          </a:p>
          <a:p>
            <a:r>
              <a:rPr lang="fi-FI" dirty="0"/>
              <a:t>Purkukelvottomat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>
          <a:xfrm>
            <a:off x="479425" y="6315253"/>
            <a:ext cx="62780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25F8D9A-98AA-4315-B065-B9F8EB1F826D}" type="slidenum">
              <a:rPr lang="sv-SE" smtClean="0"/>
              <a:pPr>
                <a:spcAft>
                  <a:spcPts val="600"/>
                </a:spcAft>
              </a:pPr>
              <a:t>5</a:t>
            </a:fld>
            <a:endParaRPr lang="sv-SE"/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49A590F2-2FED-47B6-8DD8-C36FC9AE6537}"/>
              </a:ext>
            </a:extLst>
          </p:cNvPr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3310785583"/>
              </p:ext>
            </p:extLst>
          </p:nvPr>
        </p:nvGraphicFramePr>
        <p:xfrm>
          <a:off x="6096000" y="1694770"/>
          <a:ext cx="4954291" cy="261089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65861">
                  <a:extLst>
                    <a:ext uri="{9D8B030D-6E8A-4147-A177-3AD203B41FA5}">
                      <a16:colId xmlns:a16="http://schemas.microsoft.com/office/drawing/2014/main" val="2648652158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633014669"/>
                    </a:ext>
                  </a:extLst>
                </a:gridCol>
                <a:gridCol w="1036614">
                  <a:extLst>
                    <a:ext uri="{9D8B030D-6E8A-4147-A177-3AD203B41FA5}">
                      <a16:colId xmlns:a16="http://schemas.microsoft.com/office/drawing/2014/main" val="802815367"/>
                    </a:ext>
                  </a:extLst>
                </a:gridCol>
                <a:gridCol w="913709">
                  <a:extLst>
                    <a:ext uri="{9D8B030D-6E8A-4147-A177-3AD203B41FA5}">
                      <a16:colId xmlns:a16="http://schemas.microsoft.com/office/drawing/2014/main" val="2361126656"/>
                    </a:ext>
                  </a:extLst>
                </a:gridCol>
              </a:tblGrid>
              <a:tr h="522179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12/2021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1/2022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387288"/>
                  </a:ext>
                </a:extLst>
              </a:tr>
              <a:tr h="522179">
                <a:tc>
                  <a:txBody>
                    <a:bodyPr/>
                    <a:lstStyle/>
                    <a:p>
                      <a:r>
                        <a:rPr lang="fi-FI" dirty="0"/>
                        <a:t>Tilinpäätöksiä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dirty="0"/>
                        <a:t>186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dirty="0"/>
                        <a:t>203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dirty="0"/>
                        <a:t>232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387887"/>
                  </a:ext>
                </a:extLst>
              </a:tr>
              <a:tr h="522179">
                <a:tc>
                  <a:txBody>
                    <a:bodyPr/>
                    <a:lstStyle/>
                    <a:p>
                      <a:r>
                        <a:rPr lang="fi-FI" dirty="0"/>
                        <a:t>Purkukelvoton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00501"/>
                  </a:ext>
                </a:extLst>
              </a:tr>
              <a:tr h="522179">
                <a:tc>
                  <a:txBody>
                    <a:bodyPr/>
                    <a:lstStyle/>
                    <a:p>
                      <a:r>
                        <a:rPr lang="fi-FI" dirty="0"/>
                        <a:t>Kiinteistöosakeyhtiö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49304"/>
                  </a:ext>
                </a:extLst>
              </a:tr>
              <a:tr h="522179">
                <a:tc>
                  <a:txBody>
                    <a:bodyPr/>
                    <a:lstStyle/>
                    <a:p>
                      <a:r>
                        <a:rPr lang="fi-FI" dirty="0"/>
                        <a:t>Tyhjät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99857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27EB47B-EBFB-4518-A4DC-7CBE065ADD81}"/>
              </a:ext>
            </a:extLst>
          </p:cNvPr>
          <p:cNvSpPr txBox="1"/>
          <p:nvPr/>
        </p:nvSpPr>
        <p:spPr>
          <a:xfrm>
            <a:off x="726205" y="5083797"/>
            <a:ext cx="8235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3000" b="1" dirty="0"/>
              <a:t>Hyödyt </a:t>
            </a:r>
          </a:p>
          <a:p>
            <a:r>
              <a:rPr lang="fi-FI" sz="3000" dirty="0"/>
              <a:t>Tilinpäätös nopeammin tietokantaan</a:t>
            </a:r>
          </a:p>
          <a:p>
            <a:r>
              <a:rPr lang="fi-FI" sz="3000" dirty="0"/>
              <a:t>Tilinpäätöksen tallentajilta positiivista palautetta</a:t>
            </a:r>
          </a:p>
        </p:txBody>
      </p:sp>
    </p:spTree>
    <p:extLst>
      <p:ext uri="{BB962C8B-B14F-4D97-AF65-F5344CB8AC3E}">
        <p14:creationId xmlns:p14="http://schemas.microsoft.com/office/powerpoint/2010/main" val="3143114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8BC5-C0A9-49CE-94D1-0A6AC8023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751" y="426924"/>
            <a:ext cx="9122197" cy="1223964"/>
          </a:xfrm>
        </p:spPr>
        <p:txBody>
          <a:bodyPr anchor="t">
            <a:normAutofit/>
          </a:bodyPr>
          <a:lstStyle/>
          <a:p>
            <a:r>
              <a:rPr lang="fi-FI" dirty="0"/>
              <a:t>Kiinteistön tuotot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2138B5E-68C6-4902-8CBB-172107A9D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007" y="1991368"/>
            <a:ext cx="5421993" cy="1721482"/>
          </a:xfrm>
          <a:prstGeom prst="rect">
            <a:avLst/>
          </a:prstGeo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A263E2-0BA3-4301-AC53-49C54EF30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9425" y="6315253"/>
            <a:ext cx="62780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25F8D9A-98AA-4315-B065-B9F8EB1F826D}" type="slidenum">
              <a:rPr lang="sv-SE" smtClean="0"/>
              <a:pPr>
                <a:spcAft>
                  <a:spcPts val="600"/>
                </a:spcAft>
              </a:pPr>
              <a:t>6</a:t>
            </a:fld>
            <a:endParaRPr lang="sv-SE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7EE71359-1C35-4608-93AB-D137F96526E9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3"/>
          <a:stretch>
            <a:fillRect/>
          </a:stretch>
        </p:blipFill>
        <p:spPr>
          <a:xfrm>
            <a:off x="7120468" y="1419225"/>
            <a:ext cx="3564464" cy="3551238"/>
          </a:xfr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24E260D-00B9-4B41-BF80-EA271190B0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507" y="5062232"/>
            <a:ext cx="9877425" cy="85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172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8BC5-C0A9-49CE-94D1-0A6AC8023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Sisällön tulkinta on tyhjä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A263E2-0BA3-4301-AC53-49C54EF30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8D9A-98AA-4315-B065-B9F8EB1F826D}" type="slidenum">
              <a:rPr lang="sv-SE" smtClean="0"/>
              <a:t>7</a:t>
            </a:fld>
            <a:endParaRPr lang="sv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BF442F-6049-4D3A-BDEC-88FD17F740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49"/>
          <a:stretch/>
        </p:blipFill>
        <p:spPr>
          <a:xfrm>
            <a:off x="492751" y="1783080"/>
            <a:ext cx="8194049" cy="360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2848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UC">
  <a:themeElements>
    <a:clrScheme name="Enento Group Colors">
      <a:dk1>
        <a:sysClr val="windowText" lastClr="000000"/>
      </a:dk1>
      <a:lt1>
        <a:sysClr val="window" lastClr="FFFFFF"/>
      </a:lt1>
      <a:dk2>
        <a:srgbClr val="8EC7D4"/>
      </a:dk2>
      <a:lt2>
        <a:srgbClr val="E7E6E6"/>
      </a:lt2>
      <a:accent1>
        <a:srgbClr val="C28C64"/>
      </a:accent1>
      <a:accent2>
        <a:srgbClr val="DCC8AF"/>
      </a:accent2>
      <a:accent3>
        <a:srgbClr val="F5EBE6"/>
      </a:accent3>
      <a:accent4>
        <a:srgbClr val="008FAA"/>
      </a:accent4>
      <a:accent5>
        <a:srgbClr val="F59100"/>
      </a:accent5>
      <a:accent6>
        <a:srgbClr val="7E4181"/>
      </a:accent6>
      <a:hlink>
        <a:srgbClr val="307180"/>
      </a:hlink>
      <a:folHlink>
        <a:srgbClr val="A4B73C"/>
      </a:folHlink>
    </a:clrScheme>
    <a:fontScheme name="UC">
      <a:majorFont>
        <a:latin typeface="Segoe UI Semibold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T_template ENENTO" id="{ABCA5DB2-E7E4-4589-B345-0F0625446C91}" vid="{FB54C86A-0F2B-4D42-9DD7-105110475FA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PPT_template ENENTO</Template>
  <TotalTime>2069</TotalTime>
  <Words>175</Words>
  <Application>Microsoft Office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 Light</vt:lpstr>
      <vt:lpstr>Segoe UI Semibold</vt:lpstr>
      <vt:lpstr>UC</vt:lpstr>
      <vt:lpstr>XBRL -muotoisen tiedon käyttöönottoprojekti</vt:lpstr>
      <vt:lpstr>iXBRL -projekti</vt:lpstr>
      <vt:lpstr>iXBRL –tilinpäätöksen tallennus</vt:lpstr>
      <vt:lpstr>iXBRL –tilinpäätösten haasteet</vt:lpstr>
      <vt:lpstr>Yhteenveto </vt:lpstr>
      <vt:lpstr>Kiinteistön tuotot</vt:lpstr>
      <vt:lpstr>Sisällön tulkinta on tyhjä</vt:lpstr>
    </vt:vector>
  </TitlesOfParts>
  <Company>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tips for a good presentation!</dc:title>
  <dc:creator>Kenneth Granqvist</dc:creator>
  <cp:lastModifiedBy>Kenneth Granqvist</cp:lastModifiedBy>
  <cp:revision>32</cp:revision>
  <dcterms:created xsi:type="dcterms:W3CDTF">2022-02-01T07:23:08Z</dcterms:created>
  <dcterms:modified xsi:type="dcterms:W3CDTF">2022-02-23T10:03:07Z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44c84d9-591f-42df-bb8f-0d44a09d18be_Enabled">
    <vt:lpwstr>true</vt:lpwstr>
  </property>
  <property fmtid="{D5CDD505-2E9C-101B-9397-08002B2CF9AE}" pid="3" name="MSIP_Label_144c84d9-591f-42df-bb8f-0d44a09d18be_SetDate">
    <vt:lpwstr>2022-02-08T13:31:34Z</vt:lpwstr>
  </property>
  <property fmtid="{D5CDD505-2E9C-101B-9397-08002B2CF9AE}" pid="4" name="MSIP_Label_144c84d9-591f-42df-bb8f-0d44a09d18be_Method">
    <vt:lpwstr>Standard</vt:lpwstr>
  </property>
  <property fmtid="{D5CDD505-2E9C-101B-9397-08002B2CF9AE}" pid="5" name="MSIP_Label_144c84d9-591f-42df-bb8f-0d44a09d18be_Name">
    <vt:lpwstr>Public</vt:lpwstr>
  </property>
  <property fmtid="{D5CDD505-2E9C-101B-9397-08002B2CF9AE}" pid="6" name="MSIP_Label_144c84d9-591f-42df-bb8f-0d44a09d18be_SiteId">
    <vt:lpwstr>7b56e7fe-ca45-43ab-9708-7041a75125d9</vt:lpwstr>
  </property>
  <property fmtid="{D5CDD505-2E9C-101B-9397-08002B2CF9AE}" pid="7" name="MSIP_Label_144c84d9-591f-42df-bb8f-0d44a09d18be_ActionId">
    <vt:lpwstr>b797cfed-7214-4f3a-9fbe-1d90053ef322</vt:lpwstr>
  </property>
  <property fmtid="{D5CDD505-2E9C-101B-9397-08002B2CF9AE}" pid="8" name="MSIP_Label_144c84d9-591f-42df-bb8f-0d44a09d18be_ContentBits">
    <vt:lpwstr>0</vt:lpwstr>
  </property>
</Properties>
</file>